
<file path=[Content_Types].xml><?xml version="1.0" encoding="utf-8"?>
<Types xmlns="http://schemas.openxmlformats.org/package/2006/content-types">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diagrams/drawing7.xml" ContentType="application/vnd.ms-office.drawingml.diagramDrawing+xml"/>
  <Override PartName="/ppt/diagrams/drawing12.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diagrams/colors16.xml" ContentType="application/vnd.openxmlformats-officedocument.drawingml.diagramColors+xml"/>
  <Override PartName="/ppt/diagrams/drawing5.xml" ContentType="application/vnd.ms-office.drawingml.diagramDrawing+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Default Extension="png" ContentType="image/png"/>
  <Override PartName="/ppt/diagrams/colors12.xml" ContentType="application/vnd.openxmlformats-officedocument.drawingml.diagramColors+xml"/>
  <Override PartName="/ppt/diagrams/data16.xml" ContentType="application/vnd.openxmlformats-officedocument.drawingml.diagramData+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rawing8.xml" ContentType="application/vnd.ms-office.drawingml.diagramDrawing+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76" r:id="rId2"/>
    <p:sldId id="295" r:id="rId3"/>
    <p:sldId id="292" r:id="rId4"/>
    <p:sldId id="258" r:id="rId5"/>
    <p:sldId id="259" r:id="rId6"/>
    <p:sldId id="260" r:id="rId7"/>
    <p:sldId id="261" r:id="rId8"/>
    <p:sldId id="262" r:id="rId9"/>
    <p:sldId id="263" r:id="rId10"/>
    <p:sldId id="264" r:id="rId11"/>
    <p:sldId id="283" r:id="rId12"/>
    <p:sldId id="265" r:id="rId13"/>
    <p:sldId id="266" r:id="rId14"/>
    <p:sldId id="285" r:id="rId15"/>
    <p:sldId id="267" r:id="rId16"/>
    <p:sldId id="268" r:id="rId17"/>
    <p:sldId id="269" r:id="rId18"/>
    <p:sldId id="290" r:id="rId19"/>
    <p:sldId id="287" r:id="rId20"/>
    <p:sldId id="274" r:id="rId21"/>
    <p:sldId id="289" r:id="rId22"/>
    <p:sldId id="271" r:id="rId23"/>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8925" autoAdjust="0"/>
  </p:normalViewPr>
  <p:slideViewPr>
    <p:cSldViewPr>
      <p:cViewPr>
        <p:scale>
          <a:sx n="62" d="100"/>
          <a:sy n="62" d="100"/>
        </p:scale>
        <p:origin x="-1584" y="-30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5.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37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63412-F44E-4642-88ED-1A3FE1605AA4}" type="doc">
      <dgm:prSet loTypeId="urn:microsoft.com/office/officeart/2005/8/layout/list1" loCatId="list" qsTypeId="urn:microsoft.com/office/officeart/2005/8/quickstyle/simple3" qsCatId="simple" csTypeId="urn:microsoft.com/office/officeart/2005/8/colors/accent1_2" csCatId="accent1"/>
      <dgm:spPr/>
      <dgm:t>
        <a:bodyPr/>
        <a:lstStyle/>
        <a:p>
          <a:endParaRPr lang="en-US"/>
        </a:p>
      </dgm:t>
    </dgm:pt>
    <dgm:pt modelId="{59431304-61CB-4C61-8408-8979F903A32D}">
      <dgm:prSet custT="1"/>
      <dgm:spPr/>
      <dgm:t>
        <a:bodyPr/>
        <a:lstStyle/>
        <a:p>
          <a:pPr rtl="0"/>
          <a:r>
            <a:rPr lang="en-US" sz="3200" dirty="0" smtClean="0">
              <a:solidFill>
                <a:schemeClr val="accent2"/>
              </a:solidFill>
            </a:rPr>
            <a:t>Youth Educational Foundation</a:t>
          </a:r>
          <a:endParaRPr lang="en-US" sz="3200" dirty="0">
            <a:solidFill>
              <a:schemeClr val="accent2"/>
            </a:solidFill>
          </a:endParaRPr>
        </a:p>
      </dgm:t>
    </dgm:pt>
    <dgm:pt modelId="{DADA410E-33B4-4F4C-ACEC-4BC5DF4C7059}" type="parTrans" cxnId="{33193C90-FFB6-47FC-81C2-FA43F5A1524F}">
      <dgm:prSet/>
      <dgm:spPr/>
      <dgm:t>
        <a:bodyPr/>
        <a:lstStyle/>
        <a:p>
          <a:endParaRPr lang="en-US"/>
        </a:p>
      </dgm:t>
    </dgm:pt>
    <dgm:pt modelId="{60882F18-227F-4EA6-83CE-FDCFC1C5D237}" type="sibTrans" cxnId="{33193C90-FFB6-47FC-81C2-FA43F5A1524F}">
      <dgm:prSet/>
      <dgm:spPr/>
      <dgm:t>
        <a:bodyPr/>
        <a:lstStyle/>
        <a:p>
          <a:endParaRPr lang="en-US"/>
        </a:p>
      </dgm:t>
    </dgm:pt>
    <dgm:pt modelId="{9DC9C377-DBF1-4889-A1AA-3992FCC6EB86}" type="pres">
      <dgm:prSet presAssocID="{56B63412-F44E-4642-88ED-1A3FE1605AA4}" presName="linear" presStyleCnt="0">
        <dgm:presLayoutVars>
          <dgm:dir/>
          <dgm:animLvl val="lvl"/>
          <dgm:resizeHandles val="exact"/>
        </dgm:presLayoutVars>
      </dgm:prSet>
      <dgm:spPr/>
      <dgm:t>
        <a:bodyPr/>
        <a:lstStyle/>
        <a:p>
          <a:endParaRPr lang="en-US"/>
        </a:p>
      </dgm:t>
    </dgm:pt>
    <dgm:pt modelId="{5D5D4091-D690-432B-8832-55B2391D2791}" type="pres">
      <dgm:prSet presAssocID="{59431304-61CB-4C61-8408-8979F903A32D}" presName="parentLin" presStyleCnt="0"/>
      <dgm:spPr/>
      <dgm:t>
        <a:bodyPr/>
        <a:lstStyle/>
        <a:p>
          <a:endParaRPr lang="en-US"/>
        </a:p>
      </dgm:t>
    </dgm:pt>
    <dgm:pt modelId="{94676233-7AC0-4078-9804-8B85066D5D2E}" type="pres">
      <dgm:prSet presAssocID="{59431304-61CB-4C61-8408-8979F903A32D}" presName="parentLeftMargin" presStyleLbl="node1" presStyleIdx="0" presStyleCnt="1"/>
      <dgm:spPr/>
      <dgm:t>
        <a:bodyPr/>
        <a:lstStyle/>
        <a:p>
          <a:endParaRPr lang="en-US"/>
        </a:p>
      </dgm:t>
    </dgm:pt>
    <dgm:pt modelId="{AC0ED672-35FB-4FA8-A68E-C1DADD8E17D3}" type="pres">
      <dgm:prSet presAssocID="{59431304-61CB-4C61-8408-8979F903A32D}" presName="parentText" presStyleLbl="node1" presStyleIdx="0" presStyleCnt="1">
        <dgm:presLayoutVars>
          <dgm:chMax val="0"/>
          <dgm:bulletEnabled val="1"/>
        </dgm:presLayoutVars>
      </dgm:prSet>
      <dgm:spPr/>
      <dgm:t>
        <a:bodyPr/>
        <a:lstStyle/>
        <a:p>
          <a:endParaRPr lang="en-US"/>
        </a:p>
      </dgm:t>
    </dgm:pt>
    <dgm:pt modelId="{049F2DAB-4DDC-46BF-B7B7-CBE0E3ECF16E}" type="pres">
      <dgm:prSet presAssocID="{59431304-61CB-4C61-8408-8979F903A32D}" presName="negativeSpace" presStyleCnt="0"/>
      <dgm:spPr/>
      <dgm:t>
        <a:bodyPr/>
        <a:lstStyle/>
        <a:p>
          <a:endParaRPr lang="en-US"/>
        </a:p>
      </dgm:t>
    </dgm:pt>
    <dgm:pt modelId="{73E534DA-6B61-4E15-B953-B941165B34D9}" type="pres">
      <dgm:prSet presAssocID="{59431304-61CB-4C61-8408-8979F903A32D}" presName="childText" presStyleLbl="conFgAcc1" presStyleIdx="0" presStyleCnt="1">
        <dgm:presLayoutVars>
          <dgm:bulletEnabled val="1"/>
        </dgm:presLayoutVars>
      </dgm:prSet>
      <dgm:spPr/>
      <dgm:t>
        <a:bodyPr/>
        <a:lstStyle/>
        <a:p>
          <a:endParaRPr lang="en-US"/>
        </a:p>
      </dgm:t>
    </dgm:pt>
  </dgm:ptLst>
  <dgm:cxnLst>
    <dgm:cxn modelId="{751791B8-D23E-43E9-843D-F73E6E5F131D}" type="presOf" srcId="{59431304-61CB-4C61-8408-8979F903A32D}" destId="{94676233-7AC0-4078-9804-8B85066D5D2E}" srcOrd="0" destOrd="0" presId="urn:microsoft.com/office/officeart/2005/8/layout/list1"/>
    <dgm:cxn modelId="{7E213580-76F5-43BF-86D4-4B59573A6AAF}" type="presOf" srcId="{59431304-61CB-4C61-8408-8979F903A32D}" destId="{AC0ED672-35FB-4FA8-A68E-C1DADD8E17D3}" srcOrd="1" destOrd="0" presId="urn:microsoft.com/office/officeart/2005/8/layout/list1"/>
    <dgm:cxn modelId="{DC88ED33-5176-418C-820F-3499A469B319}" type="presOf" srcId="{56B63412-F44E-4642-88ED-1A3FE1605AA4}" destId="{9DC9C377-DBF1-4889-A1AA-3992FCC6EB86}" srcOrd="0" destOrd="0" presId="urn:microsoft.com/office/officeart/2005/8/layout/list1"/>
    <dgm:cxn modelId="{33193C90-FFB6-47FC-81C2-FA43F5A1524F}" srcId="{56B63412-F44E-4642-88ED-1A3FE1605AA4}" destId="{59431304-61CB-4C61-8408-8979F903A32D}" srcOrd="0" destOrd="0" parTransId="{DADA410E-33B4-4F4C-ACEC-4BC5DF4C7059}" sibTransId="{60882F18-227F-4EA6-83CE-FDCFC1C5D237}"/>
    <dgm:cxn modelId="{73B64529-E7F5-41B8-ADCB-DC1BB3DC0F71}" type="presParOf" srcId="{9DC9C377-DBF1-4889-A1AA-3992FCC6EB86}" destId="{5D5D4091-D690-432B-8832-55B2391D2791}" srcOrd="0" destOrd="0" presId="urn:microsoft.com/office/officeart/2005/8/layout/list1"/>
    <dgm:cxn modelId="{689ECC13-EDF5-414D-83E9-89206ECA1244}" type="presParOf" srcId="{5D5D4091-D690-432B-8832-55B2391D2791}" destId="{94676233-7AC0-4078-9804-8B85066D5D2E}" srcOrd="0" destOrd="0" presId="urn:microsoft.com/office/officeart/2005/8/layout/list1"/>
    <dgm:cxn modelId="{1D417EA8-790E-4E20-B2A6-1CDE2953D559}" type="presParOf" srcId="{5D5D4091-D690-432B-8832-55B2391D2791}" destId="{AC0ED672-35FB-4FA8-A68E-C1DADD8E17D3}" srcOrd="1" destOrd="0" presId="urn:microsoft.com/office/officeart/2005/8/layout/list1"/>
    <dgm:cxn modelId="{CE152A82-8859-4F37-8480-EC573F97ADDF}" type="presParOf" srcId="{9DC9C377-DBF1-4889-A1AA-3992FCC6EB86}" destId="{049F2DAB-4DDC-46BF-B7B7-CBE0E3ECF16E}" srcOrd="1" destOrd="0" presId="urn:microsoft.com/office/officeart/2005/8/layout/list1"/>
    <dgm:cxn modelId="{8D9E92D8-5D18-4476-813A-54FB83968B9E}" type="presParOf" srcId="{9DC9C377-DBF1-4889-A1AA-3992FCC6EB86}" destId="{73E534DA-6B61-4E15-B953-B941165B34D9}" srcOrd="2"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668A86-1372-48C9-8553-6D8442E7A7DD}"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3A266CCD-49AB-4AD4-BE13-C5B6075E18B2}">
      <dgm:prSet/>
      <dgm:spPr>
        <a:scene3d>
          <a:camera prst="perspectiveHeroicExtremeLeftFacing"/>
          <a:lightRig rig="threePt" dir="t"/>
        </a:scene3d>
      </dgm:spPr>
      <dgm:t>
        <a:bodyPr/>
        <a:lstStyle/>
        <a:p>
          <a:r>
            <a:rPr lang="en-US" dirty="0" smtClean="0"/>
            <a:t>SAFER SCHOOL</a:t>
          </a:r>
          <a:endParaRPr lang="en-US" dirty="0"/>
        </a:p>
      </dgm:t>
    </dgm:pt>
    <dgm:pt modelId="{F0CFB516-A6E8-42F3-B9A6-6BB19BBF5B81}" type="parTrans" cxnId="{4E413477-23DC-4FFB-A95D-BC75E86E413D}">
      <dgm:prSet/>
      <dgm:spPr/>
      <dgm:t>
        <a:bodyPr/>
        <a:lstStyle/>
        <a:p>
          <a:endParaRPr lang="en-US"/>
        </a:p>
      </dgm:t>
    </dgm:pt>
    <dgm:pt modelId="{CDF5B764-E13B-4BC7-BCA8-D9101552F048}" type="sibTrans" cxnId="{4E413477-23DC-4FFB-A95D-BC75E86E413D}">
      <dgm:prSet/>
      <dgm:spPr/>
      <dgm:t>
        <a:bodyPr/>
        <a:lstStyle/>
        <a:p>
          <a:endParaRPr lang="en-US"/>
        </a:p>
      </dgm:t>
    </dgm:pt>
    <dgm:pt modelId="{88EE6C13-AF13-4AB3-B7EC-AE9EC7C089DB}">
      <dgm:prSet/>
      <dgm:spPr/>
      <dgm:t>
        <a:bodyPr/>
        <a:lstStyle/>
        <a:p>
          <a:pPr rtl="0"/>
          <a:endParaRPr lang="en-US" dirty="0"/>
        </a:p>
      </dgm:t>
    </dgm:pt>
    <dgm:pt modelId="{0086F45D-271D-49BD-91C9-D8E0712D4C5C}" type="sibTrans" cxnId="{48E92C5C-76D3-48CD-B0FF-5B9D8B615795}">
      <dgm:prSet/>
      <dgm:spPr/>
      <dgm:t>
        <a:bodyPr/>
        <a:lstStyle/>
        <a:p>
          <a:endParaRPr lang="en-US"/>
        </a:p>
      </dgm:t>
    </dgm:pt>
    <dgm:pt modelId="{FB3DB683-4D1A-4A1E-A9A4-D23A7262E334}" type="parTrans" cxnId="{48E92C5C-76D3-48CD-B0FF-5B9D8B615795}">
      <dgm:prSet/>
      <dgm:spPr/>
      <dgm:t>
        <a:bodyPr/>
        <a:lstStyle/>
        <a:p>
          <a:endParaRPr lang="en-US"/>
        </a:p>
      </dgm:t>
    </dgm:pt>
    <dgm:pt modelId="{46A57901-D4F9-4BB0-8E7A-F2D524516830}" type="pres">
      <dgm:prSet presAssocID="{84668A86-1372-48C9-8553-6D8442E7A7DD}" presName="linearFlow" presStyleCnt="0">
        <dgm:presLayoutVars>
          <dgm:dir/>
          <dgm:animLvl val="lvl"/>
          <dgm:resizeHandles val="exact"/>
        </dgm:presLayoutVars>
      </dgm:prSet>
      <dgm:spPr/>
      <dgm:t>
        <a:bodyPr/>
        <a:lstStyle/>
        <a:p>
          <a:endParaRPr lang="en-US"/>
        </a:p>
      </dgm:t>
    </dgm:pt>
    <dgm:pt modelId="{291F7AB2-BB76-4CF9-8E67-F65746A200EC}" type="pres">
      <dgm:prSet presAssocID="{88EE6C13-AF13-4AB3-B7EC-AE9EC7C089DB}" presName="composite" presStyleCnt="0"/>
      <dgm:spPr/>
      <dgm:t>
        <a:bodyPr/>
        <a:lstStyle/>
        <a:p>
          <a:endParaRPr lang="en-US"/>
        </a:p>
      </dgm:t>
    </dgm:pt>
    <dgm:pt modelId="{60FD72E8-34ED-4572-9B86-C42867C1C6AA}" type="pres">
      <dgm:prSet presAssocID="{88EE6C13-AF13-4AB3-B7EC-AE9EC7C089DB}" presName="parentText" presStyleLbl="alignNode1" presStyleIdx="0" presStyleCnt="1">
        <dgm:presLayoutVars>
          <dgm:chMax val="1"/>
          <dgm:bulletEnabled val="1"/>
        </dgm:presLayoutVars>
      </dgm:prSet>
      <dgm:spPr/>
      <dgm:t>
        <a:bodyPr/>
        <a:lstStyle/>
        <a:p>
          <a:endParaRPr lang="en-US"/>
        </a:p>
      </dgm:t>
    </dgm:pt>
    <dgm:pt modelId="{20764B8C-A59C-4AE5-8AFE-F4AB9178E966}" type="pres">
      <dgm:prSet presAssocID="{88EE6C13-AF13-4AB3-B7EC-AE9EC7C089DB}" presName="descendantText" presStyleLbl="alignAcc1" presStyleIdx="0" presStyleCnt="1">
        <dgm:presLayoutVars>
          <dgm:bulletEnabled val="1"/>
        </dgm:presLayoutVars>
      </dgm:prSet>
      <dgm:spPr/>
      <dgm:t>
        <a:bodyPr/>
        <a:lstStyle/>
        <a:p>
          <a:endParaRPr lang="en-US"/>
        </a:p>
      </dgm:t>
    </dgm:pt>
  </dgm:ptLst>
  <dgm:cxnLst>
    <dgm:cxn modelId="{48E92C5C-76D3-48CD-B0FF-5B9D8B615795}" srcId="{84668A86-1372-48C9-8553-6D8442E7A7DD}" destId="{88EE6C13-AF13-4AB3-B7EC-AE9EC7C089DB}" srcOrd="0" destOrd="0" parTransId="{FB3DB683-4D1A-4A1E-A9A4-D23A7262E334}" sibTransId="{0086F45D-271D-49BD-91C9-D8E0712D4C5C}"/>
    <dgm:cxn modelId="{7EF1D5DD-85A6-44BE-987D-69E4C9B2521A}" type="presOf" srcId="{88EE6C13-AF13-4AB3-B7EC-AE9EC7C089DB}" destId="{60FD72E8-34ED-4572-9B86-C42867C1C6AA}" srcOrd="0" destOrd="0" presId="urn:microsoft.com/office/officeart/2005/8/layout/chevron2"/>
    <dgm:cxn modelId="{4E413477-23DC-4FFB-A95D-BC75E86E413D}" srcId="{88EE6C13-AF13-4AB3-B7EC-AE9EC7C089DB}" destId="{3A266CCD-49AB-4AD4-BE13-C5B6075E18B2}" srcOrd="0" destOrd="0" parTransId="{F0CFB516-A6E8-42F3-B9A6-6BB19BBF5B81}" sibTransId="{CDF5B764-E13B-4BC7-BCA8-D9101552F048}"/>
    <dgm:cxn modelId="{99FE728D-1226-4ED7-A76A-899AFB6461C8}" type="presOf" srcId="{3A266CCD-49AB-4AD4-BE13-C5B6075E18B2}" destId="{20764B8C-A59C-4AE5-8AFE-F4AB9178E966}" srcOrd="0" destOrd="0" presId="urn:microsoft.com/office/officeart/2005/8/layout/chevron2"/>
    <dgm:cxn modelId="{039FECFD-BEDB-427E-AD4C-BE55DDE9B763}" type="presOf" srcId="{84668A86-1372-48C9-8553-6D8442E7A7DD}" destId="{46A57901-D4F9-4BB0-8E7A-F2D524516830}" srcOrd="0" destOrd="0" presId="urn:microsoft.com/office/officeart/2005/8/layout/chevron2"/>
    <dgm:cxn modelId="{A476BCC6-62D1-4D84-8108-8382385151C7}" type="presParOf" srcId="{46A57901-D4F9-4BB0-8E7A-F2D524516830}" destId="{291F7AB2-BB76-4CF9-8E67-F65746A200EC}" srcOrd="0" destOrd="0" presId="urn:microsoft.com/office/officeart/2005/8/layout/chevron2"/>
    <dgm:cxn modelId="{D029C412-846B-48BC-AB2D-375669CB98D6}" type="presParOf" srcId="{291F7AB2-BB76-4CF9-8E67-F65746A200EC}" destId="{60FD72E8-34ED-4572-9B86-C42867C1C6AA}" srcOrd="0" destOrd="0" presId="urn:microsoft.com/office/officeart/2005/8/layout/chevron2"/>
    <dgm:cxn modelId="{B1F242BE-14BE-4F0A-9D04-CC63AC5F5647}" type="presParOf" srcId="{291F7AB2-BB76-4CF9-8E67-F65746A200EC}" destId="{20764B8C-A59C-4AE5-8AFE-F4AB9178E966}" srcOrd="1" destOrd="0" presId="urn:microsoft.com/office/officeart/2005/8/layout/chevron2"/>
  </dgm:cxnLst>
  <dgm:bg>
    <a:solidFill>
      <a:srgbClr val="92D050"/>
    </a:solidFill>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7B169F-C6D3-46B5-BEF8-F6CCA16A55CB}"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9BD8CD40-AB9D-41BC-ABED-2D238B65D975}">
      <dgm:prSet/>
      <dgm:spPr/>
      <dgm:t>
        <a:bodyPr/>
        <a:lstStyle/>
        <a:p>
          <a:pPr rtl="0"/>
          <a:endParaRPr lang="en-US" dirty="0"/>
        </a:p>
      </dgm:t>
    </dgm:pt>
    <dgm:pt modelId="{9023A603-A22F-4668-8733-680547321B4C}" type="parTrans" cxnId="{0192DAA2-4765-4C31-B45E-70DB6D07B67F}">
      <dgm:prSet/>
      <dgm:spPr/>
      <dgm:t>
        <a:bodyPr/>
        <a:lstStyle/>
        <a:p>
          <a:endParaRPr lang="en-US"/>
        </a:p>
      </dgm:t>
    </dgm:pt>
    <dgm:pt modelId="{491CCBEE-72E7-429A-A228-C6A99081DDD3}" type="sibTrans" cxnId="{0192DAA2-4765-4C31-B45E-70DB6D07B67F}">
      <dgm:prSet/>
      <dgm:spPr/>
      <dgm:t>
        <a:bodyPr/>
        <a:lstStyle/>
        <a:p>
          <a:endParaRPr lang="en-US"/>
        </a:p>
      </dgm:t>
    </dgm:pt>
    <dgm:pt modelId="{F69DF98E-5F00-4B7A-B8EC-D2767149F0BD}">
      <dgm:prSet/>
      <dgm:spPr>
        <a:solidFill>
          <a:schemeClr val="bg1">
            <a:lumMod val="85000"/>
            <a:alpha val="90000"/>
          </a:schemeClr>
        </a:solidFill>
      </dgm:spPr>
      <dgm:t>
        <a:bodyPr/>
        <a:lstStyle/>
        <a:p>
          <a:r>
            <a:rPr lang="en-US" dirty="0" smtClean="0">
              <a:solidFill>
                <a:srgbClr val="00B0F0"/>
              </a:solidFill>
            </a:rPr>
            <a:t>3.ADVOCACY &amp; GOVERANCE </a:t>
          </a:r>
          <a:endParaRPr lang="en-US" dirty="0">
            <a:solidFill>
              <a:srgbClr val="00B0F0"/>
            </a:solidFill>
          </a:endParaRPr>
        </a:p>
      </dgm:t>
    </dgm:pt>
    <dgm:pt modelId="{BF08BC68-BB90-42BA-BE82-145FDDC97638}" type="parTrans" cxnId="{018D4F52-186C-4D73-AE4B-EF4B9F693596}">
      <dgm:prSet/>
      <dgm:spPr/>
    </dgm:pt>
    <dgm:pt modelId="{71430710-3FEB-43EC-8A66-732D7B25F117}" type="sibTrans" cxnId="{018D4F52-186C-4D73-AE4B-EF4B9F693596}">
      <dgm:prSet/>
      <dgm:spPr/>
    </dgm:pt>
    <dgm:pt modelId="{36EA7789-D32F-4357-A70B-A45F3E90E4B0}" type="pres">
      <dgm:prSet presAssocID="{CF7B169F-C6D3-46B5-BEF8-F6CCA16A55CB}" presName="linearFlow" presStyleCnt="0">
        <dgm:presLayoutVars>
          <dgm:dir/>
          <dgm:animLvl val="lvl"/>
          <dgm:resizeHandles val="exact"/>
        </dgm:presLayoutVars>
      </dgm:prSet>
      <dgm:spPr/>
      <dgm:t>
        <a:bodyPr/>
        <a:lstStyle/>
        <a:p>
          <a:endParaRPr lang="en-US"/>
        </a:p>
      </dgm:t>
    </dgm:pt>
    <dgm:pt modelId="{0A938766-980B-408B-8713-8E066A8D7939}" type="pres">
      <dgm:prSet presAssocID="{9BD8CD40-AB9D-41BC-ABED-2D238B65D975}" presName="composite" presStyleCnt="0"/>
      <dgm:spPr/>
    </dgm:pt>
    <dgm:pt modelId="{42D53691-DD33-4368-A1AD-5E950EAF243B}" type="pres">
      <dgm:prSet presAssocID="{9BD8CD40-AB9D-41BC-ABED-2D238B65D975}" presName="parentText" presStyleLbl="alignNode1" presStyleIdx="0" presStyleCnt="1">
        <dgm:presLayoutVars>
          <dgm:chMax val="1"/>
          <dgm:bulletEnabled val="1"/>
        </dgm:presLayoutVars>
      </dgm:prSet>
      <dgm:spPr/>
      <dgm:t>
        <a:bodyPr/>
        <a:lstStyle/>
        <a:p>
          <a:endParaRPr lang="en-US"/>
        </a:p>
      </dgm:t>
    </dgm:pt>
    <dgm:pt modelId="{3B6206CF-676D-48C8-B02E-7BF3DDA65F47}" type="pres">
      <dgm:prSet presAssocID="{9BD8CD40-AB9D-41BC-ABED-2D238B65D975}" presName="descendantText" presStyleLbl="alignAcc1" presStyleIdx="0" presStyleCnt="1">
        <dgm:presLayoutVars>
          <dgm:bulletEnabled val="1"/>
        </dgm:presLayoutVars>
      </dgm:prSet>
      <dgm:spPr/>
      <dgm:t>
        <a:bodyPr/>
        <a:lstStyle/>
        <a:p>
          <a:endParaRPr lang="en-US"/>
        </a:p>
      </dgm:t>
    </dgm:pt>
  </dgm:ptLst>
  <dgm:cxnLst>
    <dgm:cxn modelId="{018D4F52-186C-4D73-AE4B-EF4B9F693596}" srcId="{9BD8CD40-AB9D-41BC-ABED-2D238B65D975}" destId="{F69DF98E-5F00-4B7A-B8EC-D2767149F0BD}" srcOrd="0" destOrd="0" parTransId="{BF08BC68-BB90-42BA-BE82-145FDDC97638}" sibTransId="{71430710-3FEB-43EC-8A66-732D7B25F117}"/>
    <dgm:cxn modelId="{FB59FB5C-8FCE-4FC3-9D45-711FCC7B1B2D}" type="presOf" srcId="{CF7B169F-C6D3-46B5-BEF8-F6CCA16A55CB}" destId="{36EA7789-D32F-4357-A70B-A45F3E90E4B0}" srcOrd="0" destOrd="0" presId="urn:microsoft.com/office/officeart/2005/8/layout/chevron2"/>
    <dgm:cxn modelId="{A8786D17-0C0D-4DE3-A4B4-7FE3B1D6AFF4}" type="presOf" srcId="{F69DF98E-5F00-4B7A-B8EC-D2767149F0BD}" destId="{3B6206CF-676D-48C8-B02E-7BF3DDA65F47}" srcOrd="0" destOrd="0" presId="urn:microsoft.com/office/officeart/2005/8/layout/chevron2"/>
    <dgm:cxn modelId="{D8849196-AA11-4B95-BE0E-814854E666BD}" type="presOf" srcId="{9BD8CD40-AB9D-41BC-ABED-2D238B65D975}" destId="{42D53691-DD33-4368-A1AD-5E950EAF243B}" srcOrd="0" destOrd="0" presId="urn:microsoft.com/office/officeart/2005/8/layout/chevron2"/>
    <dgm:cxn modelId="{0192DAA2-4765-4C31-B45E-70DB6D07B67F}" srcId="{CF7B169F-C6D3-46B5-BEF8-F6CCA16A55CB}" destId="{9BD8CD40-AB9D-41BC-ABED-2D238B65D975}" srcOrd="0" destOrd="0" parTransId="{9023A603-A22F-4668-8733-680547321B4C}" sibTransId="{491CCBEE-72E7-429A-A228-C6A99081DDD3}"/>
    <dgm:cxn modelId="{3DD6EEEF-B537-4C9D-AFBA-FF2E58DA25EB}" type="presParOf" srcId="{36EA7789-D32F-4357-A70B-A45F3E90E4B0}" destId="{0A938766-980B-408B-8713-8E066A8D7939}" srcOrd="0" destOrd="0" presId="urn:microsoft.com/office/officeart/2005/8/layout/chevron2"/>
    <dgm:cxn modelId="{BAFA1D6E-BB5A-4E56-B768-8358B8557BAF}" type="presParOf" srcId="{0A938766-980B-408B-8713-8E066A8D7939}" destId="{42D53691-DD33-4368-A1AD-5E950EAF243B}" srcOrd="0" destOrd="0" presId="urn:microsoft.com/office/officeart/2005/8/layout/chevron2"/>
    <dgm:cxn modelId="{4474E945-4177-4C16-BD81-D6C60A0AAF65}" type="presParOf" srcId="{0A938766-980B-408B-8713-8E066A8D7939}" destId="{3B6206CF-676D-48C8-B02E-7BF3DDA65F47}"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E931D3-22E2-4025-ACB2-9CA57B4F8279}"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96BDED7B-600E-48CC-B462-F3790A1EF8A1}">
      <dgm:prSet/>
      <dgm:spPr/>
      <dgm:t>
        <a:bodyPr/>
        <a:lstStyle/>
        <a:p>
          <a:pPr rtl="0"/>
          <a:endParaRPr lang="en-US" dirty="0"/>
        </a:p>
      </dgm:t>
    </dgm:pt>
    <dgm:pt modelId="{41E3881F-CBCA-4B21-B830-C9FFCB8E0CE4}" type="parTrans" cxnId="{AA6EA7F9-75D7-4548-82B8-66B4129D3C3F}">
      <dgm:prSet/>
      <dgm:spPr/>
      <dgm:t>
        <a:bodyPr/>
        <a:lstStyle/>
        <a:p>
          <a:endParaRPr lang="en-US"/>
        </a:p>
      </dgm:t>
    </dgm:pt>
    <dgm:pt modelId="{85A45494-2D14-4521-AA12-3F1E5594438E}" type="sibTrans" cxnId="{AA6EA7F9-75D7-4548-82B8-66B4129D3C3F}">
      <dgm:prSet/>
      <dgm:spPr/>
      <dgm:t>
        <a:bodyPr/>
        <a:lstStyle/>
        <a:p>
          <a:endParaRPr lang="en-US"/>
        </a:p>
      </dgm:t>
    </dgm:pt>
    <dgm:pt modelId="{9D3A6523-78B8-42F8-AE8F-6F6D189F877C}">
      <dgm:prSet/>
      <dgm:spPr/>
      <dgm:t>
        <a:bodyPr/>
        <a:lstStyle/>
        <a:p>
          <a:r>
            <a:rPr lang="en-US" b="1" dirty="0" smtClean="0"/>
            <a:t>4. CAPACITY BUILDING OF COMMUNITY &amp; SEs</a:t>
          </a:r>
          <a:endParaRPr lang="en-US" b="1" dirty="0"/>
        </a:p>
      </dgm:t>
    </dgm:pt>
    <dgm:pt modelId="{4DAD9AD5-48B0-4D96-B298-D3E1F6F92BF0}" type="parTrans" cxnId="{81F0FC3C-F8D5-4DA8-ADA8-C43983510D55}">
      <dgm:prSet/>
      <dgm:spPr/>
    </dgm:pt>
    <dgm:pt modelId="{EA334BC8-865E-41C0-9429-F93EE6825606}" type="sibTrans" cxnId="{81F0FC3C-F8D5-4DA8-ADA8-C43983510D55}">
      <dgm:prSet/>
      <dgm:spPr/>
    </dgm:pt>
    <dgm:pt modelId="{55543869-80A5-4F1F-A5BA-F596E9AAA9EB}" type="pres">
      <dgm:prSet presAssocID="{A4E931D3-22E2-4025-ACB2-9CA57B4F8279}" presName="linearFlow" presStyleCnt="0">
        <dgm:presLayoutVars>
          <dgm:dir/>
          <dgm:animLvl val="lvl"/>
          <dgm:resizeHandles val="exact"/>
        </dgm:presLayoutVars>
      </dgm:prSet>
      <dgm:spPr/>
      <dgm:t>
        <a:bodyPr/>
        <a:lstStyle/>
        <a:p>
          <a:endParaRPr lang="en-US"/>
        </a:p>
      </dgm:t>
    </dgm:pt>
    <dgm:pt modelId="{6971619D-38C1-4461-A7CD-71462607AE81}" type="pres">
      <dgm:prSet presAssocID="{96BDED7B-600E-48CC-B462-F3790A1EF8A1}" presName="composite" presStyleCnt="0"/>
      <dgm:spPr/>
      <dgm:t>
        <a:bodyPr/>
        <a:lstStyle/>
        <a:p>
          <a:endParaRPr lang="en-US"/>
        </a:p>
      </dgm:t>
    </dgm:pt>
    <dgm:pt modelId="{7CBF7F3E-AAAA-4CFB-B625-ADDD104132C7}" type="pres">
      <dgm:prSet presAssocID="{96BDED7B-600E-48CC-B462-F3790A1EF8A1}" presName="parentText" presStyleLbl="alignNode1" presStyleIdx="0" presStyleCnt="1">
        <dgm:presLayoutVars>
          <dgm:chMax val="1"/>
          <dgm:bulletEnabled val="1"/>
        </dgm:presLayoutVars>
      </dgm:prSet>
      <dgm:spPr/>
      <dgm:t>
        <a:bodyPr/>
        <a:lstStyle/>
        <a:p>
          <a:endParaRPr lang="en-US"/>
        </a:p>
      </dgm:t>
    </dgm:pt>
    <dgm:pt modelId="{93A42078-6BBA-481C-9060-1A50AD891165}" type="pres">
      <dgm:prSet presAssocID="{96BDED7B-600E-48CC-B462-F3790A1EF8A1}" presName="descendantText" presStyleLbl="alignAcc1" presStyleIdx="0" presStyleCnt="1">
        <dgm:presLayoutVars>
          <dgm:bulletEnabled val="1"/>
        </dgm:presLayoutVars>
      </dgm:prSet>
      <dgm:spPr/>
      <dgm:t>
        <a:bodyPr/>
        <a:lstStyle/>
        <a:p>
          <a:endParaRPr lang="en-US"/>
        </a:p>
      </dgm:t>
    </dgm:pt>
  </dgm:ptLst>
  <dgm:cxnLst>
    <dgm:cxn modelId="{2DB20BF1-8E00-44A3-A611-A3C9A264CF44}" type="presOf" srcId="{A4E931D3-22E2-4025-ACB2-9CA57B4F8279}" destId="{55543869-80A5-4F1F-A5BA-F596E9AAA9EB}" srcOrd="0" destOrd="0" presId="urn:microsoft.com/office/officeart/2005/8/layout/chevron2"/>
    <dgm:cxn modelId="{3A0D8CB1-FE5C-4E5F-B8A5-91672B993D4E}" type="presOf" srcId="{96BDED7B-600E-48CC-B462-F3790A1EF8A1}" destId="{7CBF7F3E-AAAA-4CFB-B625-ADDD104132C7}" srcOrd="0" destOrd="0" presId="urn:microsoft.com/office/officeart/2005/8/layout/chevron2"/>
    <dgm:cxn modelId="{81F0FC3C-F8D5-4DA8-ADA8-C43983510D55}" srcId="{96BDED7B-600E-48CC-B462-F3790A1EF8A1}" destId="{9D3A6523-78B8-42F8-AE8F-6F6D189F877C}" srcOrd="0" destOrd="0" parTransId="{4DAD9AD5-48B0-4D96-B298-D3E1F6F92BF0}" sibTransId="{EA334BC8-865E-41C0-9429-F93EE6825606}"/>
    <dgm:cxn modelId="{02CA9DD8-6A69-4424-AD2C-BF07B63A6F39}" type="presOf" srcId="{9D3A6523-78B8-42F8-AE8F-6F6D189F877C}" destId="{93A42078-6BBA-481C-9060-1A50AD891165}" srcOrd="0" destOrd="0" presId="urn:microsoft.com/office/officeart/2005/8/layout/chevron2"/>
    <dgm:cxn modelId="{AA6EA7F9-75D7-4548-82B8-66B4129D3C3F}" srcId="{A4E931D3-22E2-4025-ACB2-9CA57B4F8279}" destId="{96BDED7B-600E-48CC-B462-F3790A1EF8A1}" srcOrd="0" destOrd="0" parTransId="{41E3881F-CBCA-4B21-B830-C9FFCB8E0CE4}" sibTransId="{85A45494-2D14-4521-AA12-3F1E5594438E}"/>
    <dgm:cxn modelId="{9D3424C6-B809-4F6D-8ABE-D44366B74FB5}" type="presParOf" srcId="{55543869-80A5-4F1F-A5BA-F596E9AAA9EB}" destId="{6971619D-38C1-4461-A7CD-71462607AE81}" srcOrd="0" destOrd="0" presId="urn:microsoft.com/office/officeart/2005/8/layout/chevron2"/>
    <dgm:cxn modelId="{95FDF294-FD4A-457F-9563-1EFD1DDFC498}" type="presParOf" srcId="{6971619D-38C1-4461-A7CD-71462607AE81}" destId="{7CBF7F3E-AAAA-4CFB-B625-ADDD104132C7}" srcOrd="0" destOrd="0" presId="urn:microsoft.com/office/officeart/2005/8/layout/chevron2"/>
    <dgm:cxn modelId="{ABAD0102-BDC6-4B2F-A0ED-4DF2B4C70ECA}" type="presParOf" srcId="{6971619D-38C1-4461-A7CD-71462607AE81}" destId="{93A42078-6BBA-481C-9060-1A50AD891165}"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5EF157-AF9F-45A0-B518-ABACEB183944}"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81993402-B3DA-42B3-B94F-C06B5B1767A6}">
      <dgm:prSet/>
      <dgm:spPr/>
      <dgm:t>
        <a:bodyPr/>
        <a:lstStyle/>
        <a:p>
          <a:pPr rtl="0"/>
          <a:endParaRPr lang="en-US" dirty="0"/>
        </a:p>
      </dgm:t>
    </dgm:pt>
    <dgm:pt modelId="{0B4308F3-D895-4682-9822-5BAB57827429}" type="parTrans" cxnId="{C7582086-C020-4AB5-A05A-19C72EBA79FB}">
      <dgm:prSet/>
      <dgm:spPr/>
      <dgm:t>
        <a:bodyPr/>
        <a:lstStyle/>
        <a:p>
          <a:endParaRPr lang="en-US"/>
        </a:p>
      </dgm:t>
    </dgm:pt>
    <dgm:pt modelId="{C52B9FEC-745E-4A75-A396-95E0BA17F17A}" type="sibTrans" cxnId="{C7582086-C020-4AB5-A05A-19C72EBA79FB}">
      <dgm:prSet/>
      <dgm:spPr/>
      <dgm:t>
        <a:bodyPr/>
        <a:lstStyle/>
        <a:p>
          <a:endParaRPr lang="en-US"/>
        </a:p>
      </dgm:t>
    </dgm:pt>
    <dgm:pt modelId="{D6067BE6-0243-4982-BCB4-F8CB8539BB54}">
      <dgm:prSet/>
      <dgm:spPr/>
      <dgm:t>
        <a:bodyPr/>
        <a:lstStyle/>
        <a:p>
          <a:r>
            <a:rPr lang="en-US" dirty="0" smtClean="0"/>
            <a:t>5.KEHIL SUPPORT PROGRAM</a:t>
          </a:r>
          <a:endParaRPr lang="en-US" dirty="0"/>
        </a:p>
      </dgm:t>
    </dgm:pt>
    <dgm:pt modelId="{9AB7F4F4-C775-4BEA-9071-980866868464}" type="parTrans" cxnId="{169092AE-491C-46B8-BDE4-AEA2D8F119F4}">
      <dgm:prSet/>
      <dgm:spPr/>
    </dgm:pt>
    <dgm:pt modelId="{DF899097-6B3E-45B9-ABB9-242D38D34C44}" type="sibTrans" cxnId="{169092AE-491C-46B8-BDE4-AEA2D8F119F4}">
      <dgm:prSet/>
      <dgm:spPr/>
    </dgm:pt>
    <dgm:pt modelId="{A92FC1A6-A4A2-4DA1-9392-8B28A21529D9}" type="pres">
      <dgm:prSet presAssocID="{495EF157-AF9F-45A0-B518-ABACEB183944}" presName="linearFlow" presStyleCnt="0">
        <dgm:presLayoutVars>
          <dgm:dir/>
          <dgm:animLvl val="lvl"/>
          <dgm:resizeHandles val="exact"/>
        </dgm:presLayoutVars>
      </dgm:prSet>
      <dgm:spPr/>
      <dgm:t>
        <a:bodyPr/>
        <a:lstStyle/>
        <a:p>
          <a:endParaRPr lang="en-US"/>
        </a:p>
      </dgm:t>
    </dgm:pt>
    <dgm:pt modelId="{673B1CE3-EEAE-46D8-9649-5BC9FAA4E6ED}" type="pres">
      <dgm:prSet presAssocID="{81993402-B3DA-42B3-B94F-C06B5B1767A6}" presName="composite" presStyleCnt="0"/>
      <dgm:spPr/>
      <dgm:t>
        <a:bodyPr/>
        <a:lstStyle/>
        <a:p>
          <a:endParaRPr lang="en-US"/>
        </a:p>
      </dgm:t>
    </dgm:pt>
    <dgm:pt modelId="{0533CCB6-1B7F-49B9-B698-13430D89CDF7}" type="pres">
      <dgm:prSet presAssocID="{81993402-B3DA-42B3-B94F-C06B5B1767A6}" presName="parentText" presStyleLbl="alignNode1" presStyleIdx="0" presStyleCnt="1">
        <dgm:presLayoutVars>
          <dgm:chMax val="1"/>
          <dgm:bulletEnabled val="1"/>
        </dgm:presLayoutVars>
      </dgm:prSet>
      <dgm:spPr/>
      <dgm:t>
        <a:bodyPr/>
        <a:lstStyle/>
        <a:p>
          <a:endParaRPr lang="en-US"/>
        </a:p>
      </dgm:t>
    </dgm:pt>
    <dgm:pt modelId="{61FC941B-A94B-43A0-802D-43602110931A}" type="pres">
      <dgm:prSet presAssocID="{81993402-B3DA-42B3-B94F-C06B5B1767A6}" presName="descendantText" presStyleLbl="alignAcc1" presStyleIdx="0" presStyleCnt="1">
        <dgm:presLayoutVars>
          <dgm:bulletEnabled val="1"/>
        </dgm:presLayoutVars>
      </dgm:prSet>
      <dgm:spPr/>
      <dgm:t>
        <a:bodyPr/>
        <a:lstStyle/>
        <a:p>
          <a:endParaRPr lang="en-US"/>
        </a:p>
      </dgm:t>
    </dgm:pt>
  </dgm:ptLst>
  <dgm:cxnLst>
    <dgm:cxn modelId="{C7582086-C020-4AB5-A05A-19C72EBA79FB}" srcId="{495EF157-AF9F-45A0-B518-ABACEB183944}" destId="{81993402-B3DA-42B3-B94F-C06B5B1767A6}" srcOrd="0" destOrd="0" parTransId="{0B4308F3-D895-4682-9822-5BAB57827429}" sibTransId="{C52B9FEC-745E-4A75-A396-95E0BA17F17A}"/>
    <dgm:cxn modelId="{B9A4F4E4-46CF-4E23-B208-547C598A8776}" type="presOf" srcId="{81993402-B3DA-42B3-B94F-C06B5B1767A6}" destId="{0533CCB6-1B7F-49B9-B698-13430D89CDF7}" srcOrd="0" destOrd="0" presId="urn:microsoft.com/office/officeart/2005/8/layout/chevron2"/>
    <dgm:cxn modelId="{2C4A428B-CD90-4A94-A9B8-D21F305FFFD3}" type="presOf" srcId="{D6067BE6-0243-4982-BCB4-F8CB8539BB54}" destId="{61FC941B-A94B-43A0-802D-43602110931A}" srcOrd="0" destOrd="0" presId="urn:microsoft.com/office/officeart/2005/8/layout/chevron2"/>
    <dgm:cxn modelId="{169092AE-491C-46B8-BDE4-AEA2D8F119F4}" srcId="{81993402-B3DA-42B3-B94F-C06B5B1767A6}" destId="{D6067BE6-0243-4982-BCB4-F8CB8539BB54}" srcOrd="0" destOrd="0" parTransId="{9AB7F4F4-C775-4BEA-9071-980866868464}" sibTransId="{DF899097-6B3E-45B9-ABB9-242D38D34C44}"/>
    <dgm:cxn modelId="{D906082A-9AD6-42D1-A8A7-51BA661C91BB}" type="presOf" srcId="{495EF157-AF9F-45A0-B518-ABACEB183944}" destId="{A92FC1A6-A4A2-4DA1-9392-8B28A21529D9}" srcOrd="0" destOrd="0" presId="urn:microsoft.com/office/officeart/2005/8/layout/chevron2"/>
    <dgm:cxn modelId="{BCD01F36-E952-46A1-884E-C445D01CD54B}" type="presParOf" srcId="{A92FC1A6-A4A2-4DA1-9392-8B28A21529D9}" destId="{673B1CE3-EEAE-46D8-9649-5BC9FAA4E6ED}" srcOrd="0" destOrd="0" presId="urn:microsoft.com/office/officeart/2005/8/layout/chevron2"/>
    <dgm:cxn modelId="{6AE0C102-4E14-4BFF-9D9B-2BFCAF5A7026}" type="presParOf" srcId="{673B1CE3-EEAE-46D8-9649-5BC9FAA4E6ED}" destId="{0533CCB6-1B7F-49B9-B698-13430D89CDF7}" srcOrd="0" destOrd="0" presId="urn:microsoft.com/office/officeart/2005/8/layout/chevron2"/>
    <dgm:cxn modelId="{A34BC801-78F0-4FC3-B16B-00429FDE8B8E}" type="presParOf" srcId="{673B1CE3-EEAE-46D8-9649-5BC9FAA4E6ED}" destId="{61FC941B-A94B-43A0-802D-43602110931A}"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74E902-3F9B-444C-956B-0940AB10CD6B}"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468D9EE3-BDFF-4F5F-879C-B1AE1ACA422D}">
      <dgm:prSet/>
      <dgm:spPr/>
      <dgm:t>
        <a:bodyPr/>
        <a:lstStyle/>
        <a:p>
          <a:pPr rtl="0"/>
          <a:endParaRPr lang="en-US" dirty="0"/>
        </a:p>
      </dgm:t>
    </dgm:pt>
    <dgm:pt modelId="{1AA0EDA3-DD82-450E-9348-BD858C36C374}" type="parTrans" cxnId="{AC466189-BB64-49BC-B2A2-415D64279A04}">
      <dgm:prSet/>
      <dgm:spPr/>
      <dgm:t>
        <a:bodyPr/>
        <a:lstStyle/>
        <a:p>
          <a:endParaRPr lang="en-US"/>
        </a:p>
      </dgm:t>
    </dgm:pt>
    <dgm:pt modelId="{889A3CF9-B60E-4F25-9F8E-64C6B466924C}" type="sibTrans" cxnId="{AC466189-BB64-49BC-B2A2-415D64279A04}">
      <dgm:prSet/>
      <dgm:spPr/>
      <dgm:t>
        <a:bodyPr/>
        <a:lstStyle/>
        <a:p>
          <a:endParaRPr lang="en-US"/>
        </a:p>
      </dgm:t>
    </dgm:pt>
    <dgm:pt modelId="{C0DF5C44-C618-4A65-9E8F-7B9E7895362F}">
      <dgm:prSet/>
      <dgm:spPr/>
      <dgm:t>
        <a:bodyPr/>
        <a:lstStyle/>
        <a:p>
          <a:r>
            <a:rPr lang="en-US" b="1" dirty="0" smtClean="0"/>
            <a:t>6.ENVIRONMENT CONSERVATION</a:t>
          </a:r>
          <a:endParaRPr lang="en-US" b="1" dirty="0"/>
        </a:p>
      </dgm:t>
    </dgm:pt>
    <dgm:pt modelId="{D93F5043-4A06-425C-9ED9-A2E66CD5BE8A}" type="parTrans" cxnId="{02E4C526-5E20-402E-B0B0-13D8F2316818}">
      <dgm:prSet/>
      <dgm:spPr/>
      <dgm:t>
        <a:bodyPr/>
        <a:lstStyle/>
        <a:p>
          <a:endParaRPr lang="en-US"/>
        </a:p>
      </dgm:t>
    </dgm:pt>
    <dgm:pt modelId="{D14168EE-4C76-4CB6-9D77-DCC3E4B9AF16}" type="sibTrans" cxnId="{02E4C526-5E20-402E-B0B0-13D8F2316818}">
      <dgm:prSet/>
      <dgm:spPr/>
      <dgm:t>
        <a:bodyPr/>
        <a:lstStyle/>
        <a:p>
          <a:endParaRPr lang="en-US"/>
        </a:p>
      </dgm:t>
    </dgm:pt>
    <dgm:pt modelId="{64C91630-750F-41B2-AA8A-8D22A182DCC1}" type="pres">
      <dgm:prSet presAssocID="{8874E902-3F9B-444C-956B-0940AB10CD6B}" presName="linearFlow" presStyleCnt="0">
        <dgm:presLayoutVars>
          <dgm:dir/>
          <dgm:animLvl val="lvl"/>
          <dgm:resizeHandles val="exact"/>
        </dgm:presLayoutVars>
      </dgm:prSet>
      <dgm:spPr/>
      <dgm:t>
        <a:bodyPr/>
        <a:lstStyle/>
        <a:p>
          <a:endParaRPr lang="en-US"/>
        </a:p>
      </dgm:t>
    </dgm:pt>
    <dgm:pt modelId="{2611276E-73F3-4416-8A85-31DECA24172E}" type="pres">
      <dgm:prSet presAssocID="{468D9EE3-BDFF-4F5F-879C-B1AE1ACA422D}" presName="composite" presStyleCnt="0"/>
      <dgm:spPr/>
      <dgm:t>
        <a:bodyPr/>
        <a:lstStyle/>
        <a:p>
          <a:endParaRPr lang="en-US"/>
        </a:p>
      </dgm:t>
    </dgm:pt>
    <dgm:pt modelId="{FCD34C80-F2BE-4358-988C-CED5C1302C71}" type="pres">
      <dgm:prSet presAssocID="{468D9EE3-BDFF-4F5F-879C-B1AE1ACA422D}" presName="parentText" presStyleLbl="alignNode1" presStyleIdx="0" presStyleCnt="1">
        <dgm:presLayoutVars>
          <dgm:chMax val="1"/>
          <dgm:bulletEnabled val="1"/>
        </dgm:presLayoutVars>
      </dgm:prSet>
      <dgm:spPr/>
      <dgm:t>
        <a:bodyPr/>
        <a:lstStyle/>
        <a:p>
          <a:endParaRPr lang="en-US"/>
        </a:p>
      </dgm:t>
    </dgm:pt>
    <dgm:pt modelId="{AE3221C2-E0BE-4FB1-B104-8841CC04DC98}" type="pres">
      <dgm:prSet presAssocID="{468D9EE3-BDFF-4F5F-879C-B1AE1ACA422D}" presName="descendantText" presStyleLbl="alignAcc1" presStyleIdx="0" presStyleCnt="1">
        <dgm:presLayoutVars>
          <dgm:bulletEnabled val="1"/>
        </dgm:presLayoutVars>
      </dgm:prSet>
      <dgm:spPr/>
      <dgm:t>
        <a:bodyPr/>
        <a:lstStyle/>
        <a:p>
          <a:endParaRPr lang="en-US"/>
        </a:p>
      </dgm:t>
    </dgm:pt>
  </dgm:ptLst>
  <dgm:cxnLst>
    <dgm:cxn modelId="{0744824A-8528-48F1-907B-0A34E925B512}" type="presOf" srcId="{C0DF5C44-C618-4A65-9E8F-7B9E7895362F}" destId="{AE3221C2-E0BE-4FB1-B104-8841CC04DC98}" srcOrd="0" destOrd="0" presId="urn:microsoft.com/office/officeart/2005/8/layout/chevron2"/>
    <dgm:cxn modelId="{53B283A0-958D-4FB4-A63E-4290D48CCBDA}" type="presOf" srcId="{8874E902-3F9B-444C-956B-0940AB10CD6B}" destId="{64C91630-750F-41B2-AA8A-8D22A182DCC1}" srcOrd="0" destOrd="0" presId="urn:microsoft.com/office/officeart/2005/8/layout/chevron2"/>
    <dgm:cxn modelId="{F57E6EE4-1FD5-461A-8EA2-1E71C96ED771}" type="presOf" srcId="{468D9EE3-BDFF-4F5F-879C-B1AE1ACA422D}" destId="{FCD34C80-F2BE-4358-988C-CED5C1302C71}" srcOrd="0" destOrd="0" presId="urn:microsoft.com/office/officeart/2005/8/layout/chevron2"/>
    <dgm:cxn modelId="{02E4C526-5E20-402E-B0B0-13D8F2316818}" srcId="{468D9EE3-BDFF-4F5F-879C-B1AE1ACA422D}" destId="{C0DF5C44-C618-4A65-9E8F-7B9E7895362F}" srcOrd="0" destOrd="0" parTransId="{D93F5043-4A06-425C-9ED9-A2E66CD5BE8A}" sibTransId="{D14168EE-4C76-4CB6-9D77-DCC3E4B9AF16}"/>
    <dgm:cxn modelId="{AC466189-BB64-49BC-B2A2-415D64279A04}" srcId="{8874E902-3F9B-444C-956B-0940AB10CD6B}" destId="{468D9EE3-BDFF-4F5F-879C-B1AE1ACA422D}" srcOrd="0" destOrd="0" parTransId="{1AA0EDA3-DD82-450E-9348-BD858C36C374}" sibTransId="{889A3CF9-B60E-4F25-9F8E-64C6B466924C}"/>
    <dgm:cxn modelId="{264CC016-9FAD-45A9-A14F-353041D7052F}" type="presParOf" srcId="{64C91630-750F-41B2-AA8A-8D22A182DCC1}" destId="{2611276E-73F3-4416-8A85-31DECA24172E}" srcOrd="0" destOrd="0" presId="urn:microsoft.com/office/officeart/2005/8/layout/chevron2"/>
    <dgm:cxn modelId="{54777B3C-4BAA-4515-9962-64134A4894B6}" type="presParOf" srcId="{2611276E-73F3-4416-8A85-31DECA24172E}" destId="{FCD34C80-F2BE-4358-988C-CED5C1302C71}" srcOrd="0" destOrd="0" presId="urn:microsoft.com/office/officeart/2005/8/layout/chevron2"/>
    <dgm:cxn modelId="{A8339031-F6B3-46AE-A5D2-17F9DBD2D39E}" type="presParOf" srcId="{2611276E-73F3-4416-8A85-31DECA24172E}" destId="{AE3221C2-E0BE-4FB1-B104-8841CC04DC98}"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2E0A56-79BA-43C2-9691-4EA734E8A3F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4B74A1C-8AAD-49D7-9D94-A96EB201DAA4}">
      <dgm:prSet custT="1"/>
      <dgm:spPr/>
      <dgm:t>
        <a:bodyPr/>
        <a:lstStyle/>
        <a:p>
          <a:pPr rtl="0"/>
          <a:r>
            <a:rPr lang="en-US" sz="5200" dirty="0" smtClean="0"/>
            <a:t>                    </a:t>
          </a:r>
          <a:r>
            <a:rPr lang="en-US" sz="3200" b="1" dirty="0" smtClean="0">
              <a:solidFill>
                <a:srgbClr val="FF0000"/>
              </a:solidFill>
            </a:rPr>
            <a:t>Case Study</a:t>
          </a:r>
          <a:r>
            <a:rPr lang="en-US" sz="5200" dirty="0" smtClean="0"/>
            <a:t>   </a:t>
          </a:r>
          <a:endParaRPr lang="en-US" sz="5200" dirty="0"/>
        </a:p>
      </dgm:t>
    </dgm:pt>
    <dgm:pt modelId="{781C1A4F-443F-491C-9EC3-393F51C69D81}" type="parTrans" cxnId="{FA7CCB8A-836F-4D12-929F-CC24D050A68E}">
      <dgm:prSet/>
      <dgm:spPr/>
      <dgm:t>
        <a:bodyPr/>
        <a:lstStyle/>
        <a:p>
          <a:endParaRPr lang="en-US"/>
        </a:p>
      </dgm:t>
    </dgm:pt>
    <dgm:pt modelId="{69FF6D9F-686E-49AC-BF5F-D4EAAC0C4880}" type="sibTrans" cxnId="{FA7CCB8A-836F-4D12-929F-CC24D050A68E}">
      <dgm:prSet/>
      <dgm:spPr/>
      <dgm:t>
        <a:bodyPr/>
        <a:lstStyle/>
        <a:p>
          <a:endParaRPr lang="en-US"/>
        </a:p>
      </dgm:t>
    </dgm:pt>
    <dgm:pt modelId="{FE31C344-9380-4409-80FE-215A0AA208CA}" type="pres">
      <dgm:prSet presAssocID="{E22E0A56-79BA-43C2-9691-4EA734E8A3F1}" presName="linearFlow" presStyleCnt="0">
        <dgm:presLayoutVars>
          <dgm:dir/>
          <dgm:resizeHandles val="exact"/>
        </dgm:presLayoutVars>
      </dgm:prSet>
      <dgm:spPr/>
      <dgm:t>
        <a:bodyPr/>
        <a:lstStyle/>
        <a:p>
          <a:endParaRPr lang="en-US"/>
        </a:p>
      </dgm:t>
    </dgm:pt>
    <dgm:pt modelId="{425ED375-6BCE-4863-BACD-6FEB45F04CBE}" type="pres">
      <dgm:prSet presAssocID="{54B74A1C-8AAD-49D7-9D94-A96EB201DAA4}" presName="composite" presStyleCnt="0"/>
      <dgm:spPr/>
    </dgm:pt>
    <dgm:pt modelId="{D0F6F6B9-869E-47A0-B988-F87125762EFF}" type="pres">
      <dgm:prSet presAssocID="{54B74A1C-8AAD-49D7-9D94-A96EB201DAA4}" presName="imgShp" presStyleLbl="fgImgPlace1" presStyleIdx="0" presStyleCnt="1" custScaleX="355248"/>
      <dgm:spPr>
        <a:blipFill rotWithShape="0">
          <a:blip xmlns:r="http://schemas.openxmlformats.org/officeDocument/2006/relationships" r:embed="rId1"/>
          <a:stretch>
            <a:fillRect/>
          </a:stretch>
        </a:blipFill>
      </dgm:spPr>
    </dgm:pt>
    <dgm:pt modelId="{1C0AB76C-7DA7-4100-9B44-850EB9D996FD}" type="pres">
      <dgm:prSet presAssocID="{54B74A1C-8AAD-49D7-9D94-A96EB201DAA4}" presName="txShp" presStyleLbl="node1" presStyleIdx="0" presStyleCnt="1" custScaleX="138249">
        <dgm:presLayoutVars>
          <dgm:bulletEnabled val="1"/>
        </dgm:presLayoutVars>
      </dgm:prSet>
      <dgm:spPr/>
      <dgm:t>
        <a:bodyPr/>
        <a:lstStyle/>
        <a:p>
          <a:endParaRPr lang="en-US"/>
        </a:p>
      </dgm:t>
    </dgm:pt>
  </dgm:ptLst>
  <dgm:cxnLst>
    <dgm:cxn modelId="{4A99CF2E-8F6C-4F9D-9D2E-9ED412C11605}" type="presOf" srcId="{E22E0A56-79BA-43C2-9691-4EA734E8A3F1}" destId="{FE31C344-9380-4409-80FE-215A0AA208CA}" srcOrd="0" destOrd="0" presId="urn:microsoft.com/office/officeart/2005/8/layout/vList3"/>
    <dgm:cxn modelId="{18A5D5A9-92BA-4A45-8183-16B0FBA5F76C}" type="presOf" srcId="{54B74A1C-8AAD-49D7-9D94-A96EB201DAA4}" destId="{1C0AB76C-7DA7-4100-9B44-850EB9D996FD}" srcOrd="0" destOrd="0" presId="urn:microsoft.com/office/officeart/2005/8/layout/vList3"/>
    <dgm:cxn modelId="{FA7CCB8A-836F-4D12-929F-CC24D050A68E}" srcId="{E22E0A56-79BA-43C2-9691-4EA734E8A3F1}" destId="{54B74A1C-8AAD-49D7-9D94-A96EB201DAA4}" srcOrd="0" destOrd="0" parTransId="{781C1A4F-443F-491C-9EC3-393F51C69D81}" sibTransId="{69FF6D9F-686E-49AC-BF5F-D4EAAC0C4880}"/>
    <dgm:cxn modelId="{AB5C110E-C9DE-4EA1-8906-602FC01DEB79}" type="presParOf" srcId="{FE31C344-9380-4409-80FE-215A0AA208CA}" destId="{425ED375-6BCE-4863-BACD-6FEB45F04CBE}" srcOrd="0" destOrd="0" presId="urn:microsoft.com/office/officeart/2005/8/layout/vList3"/>
    <dgm:cxn modelId="{3DB9D97D-A7F5-422B-AE4E-F4CE688C69D5}" type="presParOf" srcId="{425ED375-6BCE-4863-BACD-6FEB45F04CBE}" destId="{D0F6F6B9-869E-47A0-B988-F87125762EFF}" srcOrd="0" destOrd="0" presId="urn:microsoft.com/office/officeart/2005/8/layout/vList3"/>
    <dgm:cxn modelId="{F99F44FC-4529-44BF-9A3F-D2ED1160AA44}" type="presParOf" srcId="{425ED375-6BCE-4863-BACD-6FEB45F04CBE}" destId="{1C0AB76C-7DA7-4100-9B44-850EB9D996FD}" srcOrd="1" destOrd="0" presId="urn:microsoft.com/office/officeart/2005/8/layout/v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B051C40-B341-4E74-8D62-AFC721389CF5}"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7E2E31ED-4259-4539-A6EE-D6403C47BBC6}">
      <dgm:prSet/>
      <dgm:spPr/>
      <dgm:t>
        <a:bodyPr/>
        <a:lstStyle/>
        <a:p>
          <a:pPr rtl="0"/>
          <a:endParaRPr lang="en-US" baseline="0" dirty="0"/>
        </a:p>
      </dgm:t>
    </dgm:pt>
    <dgm:pt modelId="{80CA2FF0-C1A5-4237-A362-336D67A4FBEF}" type="parTrans" cxnId="{3FDC4CFC-6776-45D2-87BD-7C871E4C0477}">
      <dgm:prSet/>
      <dgm:spPr/>
      <dgm:t>
        <a:bodyPr/>
        <a:lstStyle/>
        <a:p>
          <a:endParaRPr lang="en-US"/>
        </a:p>
      </dgm:t>
    </dgm:pt>
    <dgm:pt modelId="{3DF67281-2FA9-46F6-916A-1FF890D09034}" type="sibTrans" cxnId="{3FDC4CFC-6776-45D2-87BD-7C871E4C0477}">
      <dgm:prSet/>
      <dgm:spPr/>
      <dgm:t>
        <a:bodyPr/>
        <a:lstStyle/>
        <a:p>
          <a:endParaRPr lang="en-US"/>
        </a:p>
      </dgm:t>
    </dgm:pt>
    <dgm:pt modelId="{178E5109-ECCE-4EC5-A61E-81A8B831BA60}">
      <dgm:prSet/>
      <dgm:spPr/>
      <dgm:t>
        <a:bodyPr/>
        <a:lstStyle/>
        <a:p>
          <a:r>
            <a:rPr lang="en-US" b="1" baseline="0" smtClean="0"/>
            <a:t>THANKS FOR PATIENCE </a:t>
          </a:r>
          <a:endParaRPr lang="en-US" b="1" dirty="0"/>
        </a:p>
      </dgm:t>
    </dgm:pt>
    <dgm:pt modelId="{81D46804-EF2E-491C-95EA-B0A36A2FBB39}" type="parTrans" cxnId="{32B851CF-C0E2-4F24-A6CA-FBACE837EBC8}">
      <dgm:prSet/>
      <dgm:spPr/>
      <dgm:t>
        <a:bodyPr/>
        <a:lstStyle/>
        <a:p>
          <a:endParaRPr lang="en-US"/>
        </a:p>
      </dgm:t>
    </dgm:pt>
    <dgm:pt modelId="{553D9C1F-12D1-4586-99E2-857D379F4617}" type="sibTrans" cxnId="{32B851CF-C0E2-4F24-A6CA-FBACE837EBC8}">
      <dgm:prSet/>
      <dgm:spPr/>
      <dgm:t>
        <a:bodyPr/>
        <a:lstStyle/>
        <a:p>
          <a:endParaRPr lang="en-US"/>
        </a:p>
      </dgm:t>
    </dgm:pt>
    <dgm:pt modelId="{6B0E71F7-9642-49EC-B08E-411169E8B5A2}" type="pres">
      <dgm:prSet presAssocID="{BB051C40-B341-4E74-8D62-AFC721389CF5}" presName="linearFlow" presStyleCnt="0">
        <dgm:presLayoutVars>
          <dgm:dir/>
          <dgm:animLvl val="lvl"/>
          <dgm:resizeHandles val="exact"/>
        </dgm:presLayoutVars>
      </dgm:prSet>
      <dgm:spPr/>
      <dgm:t>
        <a:bodyPr/>
        <a:lstStyle/>
        <a:p>
          <a:endParaRPr lang="en-US"/>
        </a:p>
      </dgm:t>
    </dgm:pt>
    <dgm:pt modelId="{8B73FC23-6DD3-4D61-B629-408C153F2A4B}" type="pres">
      <dgm:prSet presAssocID="{7E2E31ED-4259-4539-A6EE-D6403C47BBC6}" presName="composite" presStyleCnt="0"/>
      <dgm:spPr/>
    </dgm:pt>
    <dgm:pt modelId="{C4294B8A-62BF-4723-BA77-9BD078CB9D11}" type="pres">
      <dgm:prSet presAssocID="{7E2E31ED-4259-4539-A6EE-D6403C47BBC6}" presName="parentText" presStyleLbl="alignNode1" presStyleIdx="0" presStyleCnt="1">
        <dgm:presLayoutVars>
          <dgm:chMax val="1"/>
          <dgm:bulletEnabled val="1"/>
        </dgm:presLayoutVars>
      </dgm:prSet>
      <dgm:spPr/>
      <dgm:t>
        <a:bodyPr/>
        <a:lstStyle/>
        <a:p>
          <a:endParaRPr lang="en-US"/>
        </a:p>
      </dgm:t>
    </dgm:pt>
    <dgm:pt modelId="{06B5C17C-B367-4108-89D9-9EAC9FEAED20}" type="pres">
      <dgm:prSet presAssocID="{7E2E31ED-4259-4539-A6EE-D6403C47BBC6}" presName="descendantText" presStyleLbl="alignAcc1" presStyleIdx="0" presStyleCnt="1" custScaleY="124635">
        <dgm:presLayoutVars>
          <dgm:bulletEnabled val="1"/>
        </dgm:presLayoutVars>
      </dgm:prSet>
      <dgm:spPr/>
      <dgm:t>
        <a:bodyPr/>
        <a:lstStyle/>
        <a:p>
          <a:endParaRPr lang="en-US"/>
        </a:p>
      </dgm:t>
    </dgm:pt>
  </dgm:ptLst>
  <dgm:cxnLst>
    <dgm:cxn modelId="{0C013C52-D742-4264-81F5-79587BEF79BD}" type="presOf" srcId="{7E2E31ED-4259-4539-A6EE-D6403C47BBC6}" destId="{C4294B8A-62BF-4723-BA77-9BD078CB9D11}" srcOrd="0" destOrd="0" presId="urn:microsoft.com/office/officeart/2005/8/layout/chevron2"/>
    <dgm:cxn modelId="{42D516F0-6EE4-4BAC-97C2-5D689FDFD9B9}" type="presOf" srcId="{BB051C40-B341-4E74-8D62-AFC721389CF5}" destId="{6B0E71F7-9642-49EC-B08E-411169E8B5A2}" srcOrd="0" destOrd="0" presId="urn:microsoft.com/office/officeart/2005/8/layout/chevron2"/>
    <dgm:cxn modelId="{3FDC4CFC-6776-45D2-87BD-7C871E4C0477}" srcId="{BB051C40-B341-4E74-8D62-AFC721389CF5}" destId="{7E2E31ED-4259-4539-A6EE-D6403C47BBC6}" srcOrd="0" destOrd="0" parTransId="{80CA2FF0-C1A5-4237-A362-336D67A4FBEF}" sibTransId="{3DF67281-2FA9-46F6-916A-1FF890D09034}"/>
    <dgm:cxn modelId="{32B851CF-C0E2-4F24-A6CA-FBACE837EBC8}" srcId="{7E2E31ED-4259-4539-A6EE-D6403C47BBC6}" destId="{178E5109-ECCE-4EC5-A61E-81A8B831BA60}" srcOrd="0" destOrd="0" parTransId="{81D46804-EF2E-491C-95EA-B0A36A2FBB39}" sibTransId="{553D9C1F-12D1-4586-99E2-857D379F4617}"/>
    <dgm:cxn modelId="{D08F5813-3187-48B5-902A-2C8D525EB343}" type="presOf" srcId="{178E5109-ECCE-4EC5-A61E-81A8B831BA60}" destId="{06B5C17C-B367-4108-89D9-9EAC9FEAED20}" srcOrd="0" destOrd="0" presId="urn:microsoft.com/office/officeart/2005/8/layout/chevron2"/>
    <dgm:cxn modelId="{38D34D43-E335-4FDD-8A1B-E841C13B8CBF}" type="presParOf" srcId="{6B0E71F7-9642-49EC-B08E-411169E8B5A2}" destId="{8B73FC23-6DD3-4D61-B629-408C153F2A4B}" srcOrd="0" destOrd="0" presId="urn:microsoft.com/office/officeart/2005/8/layout/chevron2"/>
    <dgm:cxn modelId="{BCBD2040-92D1-45A2-A1FC-6D8F572B6F34}" type="presParOf" srcId="{8B73FC23-6DD3-4D61-B629-408C153F2A4B}" destId="{C4294B8A-62BF-4723-BA77-9BD078CB9D11}" srcOrd="0" destOrd="0" presId="urn:microsoft.com/office/officeart/2005/8/layout/chevron2"/>
    <dgm:cxn modelId="{61CD427C-8B41-49B2-81CB-C0AC58E8364A}" type="presParOf" srcId="{8B73FC23-6DD3-4D61-B629-408C153F2A4B}" destId="{06B5C17C-B367-4108-89D9-9EAC9FEAED20}"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051C40-B341-4E74-8D62-AFC721389CF5}"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7E2E31ED-4259-4539-A6EE-D6403C47BBC6}">
      <dgm:prSet/>
      <dgm:spPr/>
      <dgm:t>
        <a:bodyPr/>
        <a:lstStyle/>
        <a:p>
          <a:pPr rtl="0"/>
          <a:endParaRPr lang="en-US" baseline="0" dirty="0"/>
        </a:p>
      </dgm:t>
    </dgm:pt>
    <dgm:pt modelId="{80CA2FF0-C1A5-4237-A362-336D67A4FBEF}" type="parTrans" cxnId="{3FDC4CFC-6776-45D2-87BD-7C871E4C0477}">
      <dgm:prSet/>
      <dgm:spPr/>
      <dgm:t>
        <a:bodyPr/>
        <a:lstStyle/>
        <a:p>
          <a:endParaRPr lang="en-US"/>
        </a:p>
      </dgm:t>
    </dgm:pt>
    <dgm:pt modelId="{3DF67281-2FA9-46F6-916A-1FF890D09034}" type="sibTrans" cxnId="{3FDC4CFC-6776-45D2-87BD-7C871E4C0477}">
      <dgm:prSet/>
      <dgm:spPr/>
      <dgm:t>
        <a:bodyPr/>
        <a:lstStyle/>
        <a:p>
          <a:endParaRPr lang="en-US"/>
        </a:p>
      </dgm:t>
    </dgm:pt>
    <dgm:pt modelId="{178E5109-ECCE-4EC5-A61E-81A8B831BA60}">
      <dgm:prSet/>
      <dgm:spPr/>
      <dgm:t>
        <a:bodyPr/>
        <a:lstStyle/>
        <a:p>
          <a:r>
            <a:rPr lang="en-US" b="1" baseline="0" dirty="0" smtClean="0"/>
            <a:t>CONTACT INFORMATION </a:t>
          </a:r>
          <a:endParaRPr lang="en-US" b="1" dirty="0"/>
        </a:p>
      </dgm:t>
    </dgm:pt>
    <dgm:pt modelId="{81D46804-EF2E-491C-95EA-B0A36A2FBB39}" type="parTrans" cxnId="{32B851CF-C0E2-4F24-A6CA-FBACE837EBC8}">
      <dgm:prSet/>
      <dgm:spPr/>
      <dgm:t>
        <a:bodyPr/>
        <a:lstStyle/>
        <a:p>
          <a:endParaRPr lang="en-US"/>
        </a:p>
      </dgm:t>
    </dgm:pt>
    <dgm:pt modelId="{553D9C1F-12D1-4586-99E2-857D379F4617}" type="sibTrans" cxnId="{32B851CF-C0E2-4F24-A6CA-FBACE837EBC8}">
      <dgm:prSet/>
      <dgm:spPr/>
      <dgm:t>
        <a:bodyPr/>
        <a:lstStyle/>
        <a:p>
          <a:endParaRPr lang="en-US"/>
        </a:p>
      </dgm:t>
    </dgm:pt>
    <dgm:pt modelId="{6B0E71F7-9642-49EC-B08E-411169E8B5A2}" type="pres">
      <dgm:prSet presAssocID="{BB051C40-B341-4E74-8D62-AFC721389CF5}" presName="linearFlow" presStyleCnt="0">
        <dgm:presLayoutVars>
          <dgm:dir/>
          <dgm:animLvl val="lvl"/>
          <dgm:resizeHandles val="exact"/>
        </dgm:presLayoutVars>
      </dgm:prSet>
      <dgm:spPr/>
      <dgm:t>
        <a:bodyPr/>
        <a:lstStyle/>
        <a:p>
          <a:endParaRPr lang="en-US"/>
        </a:p>
      </dgm:t>
    </dgm:pt>
    <dgm:pt modelId="{8B73FC23-6DD3-4D61-B629-408C153F2A4B}" type="pres">
      <dgm:prSet presAssocID="{7E2E31ED-4259-4539-A6EE-D6403C47BBC6}" presName="composite" presStyleCnt="0"/>
      <dgm:spPr/>
    </dgm:pt>
    <dgm:pt modelId="{C4294B8A-62BF-4723-BA77-9BD078CB9D11}" type="pres">
      <dgm:prSet presAssocID="{7E2E31ED-4259-4539-A6EE-D6403C47BBC6}" presName="parentText" presStyleLbl="alignNode1" presStyleIdx="0" presStyleCnt="1">
        <dgm:presLayoutVars>
          <dgm:chMax val="1"/>
          <dgm:bulletEnabled val="1"/>
        </dgm:presLayoutVars>
      </dgm:prSet>
      <dgm:spPr/>
      <dgm:t>
        <a:bodyPr/>
        <a:lstStyle/>
        <a:p>
          <a:endParaRPr lang="en-US"/>
        </a:p>
      </dgm:t>
    </dgm:pt>
    <dgm:pt modelId="{06B5C17C-B367-4108-89D9-9EAC9FEAED20}" type="pres">
      <dgm:prSet presAssocID="{7E2E31ED-4259-4539-A6EE-D6403C47BBC6}" presName="descendantText" presStyleLbl="alignAcc1" presStyleIdx="0" presStyleCnt="1" custScaleY="124635">
        <dgm:presLayoutVars>
          <dgm:bulletEnabled val="1"/>
        </dgm:presLayoutVars>
      </dgm:prSet>
      <dgm:spPr/>
      <dgm:t>
        <a:bodyPr/>
        <a:lstStyle/>
        <a:p>
          <a:endParaRPr lang="en-US"/>
        </a:p>
      </dgm:t>
    </dgm:pt>
  </dgm:ptLst>
  <dgm:cxnLst>
    <dgm:cxn modelId="{6BBE1D4D-3A30-444C-AB92-9665C7CB71C4}" type="presOf" srcId="{178E5109-ECCE-4EC5-A61E-81A8B831BA60}" destId="{06B5C17C-B367-4108-89D9-9EAC9FEAED20}" srcOrd="0" destOrd="0" presId="urn:microsoft.com/office/officeart/2005/8/layout/chevron2"/>
    <dgm:cxn modelId="{95698E24-8B1A-4315-B051-916D6EEFFD26}" type="presOf" srcId="{7E2E31ED-4259-4539-A6EE-D6403C47BBC6}" destId="{C4294B8A-62BF-4723-BA77-9BD078CB9D11}" srcOrd="0" destOrd="0" presId="urn:microsoft.com/office/officeart/2005/8/layout/chevron2"/>
    <dgm:cxn modelId="{AC34E10B-1AC1-49A9-B931-2DC6EDFF93BF}" type="presOf" srcId="{BB051C40-B341-4E74-8D62-AFC721389CF5}" destId="{6B0E71F7-9642-49EC-B08E-411169E8B5A2}" srcOrd="0" destOrd="0" presId="urn:microsoft.com/office/officeart/2005/8/layout/chevron2"/>
    <dgm:cxn modelId="{32B851CF-C0E2-4F24-A6CA-FBACE837EBC8}" srcId="{7E2E31ED-4259-4539-A6EE-D6403C47BBC6}" destId="{178E5109-ECCE-4EC5-A61E-81A8B831BA60}" srcOrd="0" destOrd="0" parTransId="{81D46804-EF2E-491C-95EA-B0A36A2FBB39}" sibTransId="{553D9C1F-12D1-4586-99E2-857D379F4617}"/>
    <dgm:cxn modelId="{3FDC4CFC-6776-45D2-87BD-7C871E4C0477}" srcId="{BB051C40-B341-4E74-8D62-AFC721389CF5}" destId="{7E2E31ED-4259-4539-A6EE-D6403C47BBC6}" srcOrd="0" destOrd="0" parTransId="{80CA2FF0-C1A5-4237-A362-336D67A4FBEF}" sibTransId="{3DF67281-2FA9-46F6-916A-1FF890D09034}"/>
    <dgm:cxn modelId="{8B9ECAE9-F9A7-4496-A71E-2188060FAB0E}" type="presParOf" srcId="{6B0E71F7-9642-49EC-B08E-411169E8B5A2}" destId="{8B73FC23-6DD3-4D61-B629-408C153F2A4B}" srcOrd="0" destOrd="0" presId="urn:microsoft.com/office/officeart/2005/8/layout/chevron2"/>
    <dgm:cxn modelId="{B68B4618-7FAA-4AEE-AE2E-9889A1606637}" type="presParOf" srcId="{8B73FC23-6DD3-4D61-B629-408C153F2A4B}" destId="{C4294B8A-62BF-4723-BA77-9BD078CB9D11}" srcOrd="0" destOrd="0" presId="urn:microsoft.com/office/officeart/2005/8/layout/chevron2"/>
    <dgm:cxn modelId="{8BE115AA-B474-4F5D-A267-F27A868A42DA}" type="presParOf" srcId="{8B73FC23-6DD3-4D61-B629-408C153F2A4B}" destId="{06B5C17C-B367-4108-89D9-9EAC9FEAED20}" srcOrd="1" destOrd="0" presId="urn:microsoft.com/office/officeart/2005/8/layout/chevron2"/>
  </dgm:cxnLst>
  <dgm:bg/>
  <dgm:whole/>
</dgm:dataModel>
</file>

<file path=ppt/diagrams/data3.xml><?xml version="1.0" encoding="utf-8"?>
<dgm:dataModel xmlns:dgm="http://schemas.openxmlformats.org/drawingml/2006/diagram" xmlns:a="http://schemas.openxmlformats.org/drawingml/2006/main">
  <dgm:ptLst>
    <dgm:pt modelId="{19AC27CC-8E89-4C58-ADC2-0EC135FE9A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C76098C-EC74-494D-9F2D-84155241E3D7}">
      <dgm:prSet custT="1"/>
      <dgm:spPr/>
      <dgm:t>
        <a:bodyPr/>
        <a:lstStyle/>
        <a:p>
          <a:pPr rtl="0"/>
          <a:r>
            <a:rPr lang="en-US" sz="3200" b="1" dirty="0" smtClean="0">
              <a:solidFill>
                <a:schemeClr val="bg1"/>
              </a:solidFill>
            </a:rPr>
            <a:t>Vision</a:t>
          </a:r>
          <a:endParaRPr lang="en-US" sz="3200" dirty="0">
            <a:solidFill>
              <a:schemeClr val="bg1"/>
            </a:solidFill>
          </a:endParaRPr>
        </a:p>
      </dgm:t>
    </dgm:pt>
    <dgm:pt modelId="{9C303225-4467-470D-9236-B2F69FD9E0E4}" type="parTrans" cxnId="{B3FA14D7-1269-4E9C-ABCB-A16D4E1D6F3C}">
      <dgm:prSet/>
      <dgm:spPr/>
      <dgm:t>
        <a:bodyPr/>
        <a:lstStyle/>
        <a:p>
          <a:endParaRPr lang="en-US"/>
        </a:p>
      </dgm:t>
    </dgm:pt>
    <dgm:pt modelId="{B1CFB55E-498F-4CEB-BD09-6908C1F2BB6A}" type="sibTrans" cxnId="{B3FA14D7-1269-4E9C-ABCB-A16D4E1D6F3C}">
      <dgm:prSet/>
      <dgm:spPr/>
      <dgm:t>
        <a:bodyPr/>
        <a:lstStyle/>
        <a:p>
          <a:endParaRPr lang="en-US"/>
        </a:p>
      </dgm:t>
    </dgm:pt>
    <dgm:pt modelId="{0C18AAF3-570F-42F5-B2E2-DF845054553A}">
      <dgm:prSet/>
      <dgm:spPr/>
      <dgm:t>
        <a:bodyPr/>
        <a:lstStyle/>
        <a:p>
          <a:pPr algn="just" rtl="0"/>
          <a:r>
            <a:rPr lang="en-US" dirty="0" smtClean="0">
              <a:solidFill>
                <a:schemeClr val="accent6"/>
              </a:solidFill>
            </a:rPr>
            <a:t>Local Youth raising voice for rights –Social justice to All</a:t>
          </a:r>
          <a:endParaRPr lang="en-US" b="1" dirty="0">
            <a:solidFill>
              <a:schemeClr val="accent6"/>
            </a:solidFill>
          </a:endParaRPr>
        </a:p>
      </dgm:t>
    </dgm:pt>
    <dgm:pt modelId="{9A925F58-7E13-44CC-A273-ABD457561317}" type="parTrans" cxnId="{24A8A010-2EAC-4013-AF22-248EAFD5BA11}">
      <dgm:prSet/>
      <dgm:spPr/>
      <dgm:t>
        <a:bodyPr/>
        <a:lstStyle/>
        <a:p>
          <a:endParaRPr lang="en-US"/>
        </a:p>
      </dgm:t>
    </dgm:pt>
    <dgm:pt modelId="{3C34BD51-EA01-4DF3-81BC-AA47A4C98765}" type="sibTrans" cxnId="{24A8A010-2EAC-4013-AF22-248EAFD5BA11}">
      <dgm:prSet/>
      <dgm:spPr/>
      <dgm:t>
        <a:bodyPr/>
        <a:lstStyle/>
        <a:p>
          <a:endParaRPr lang="en-US"/>
        </a:p>
      </dgm:t>
    </dgm:pt>
    <dgm:pt modelId="{EC424554-0B96-4036-BDDD-616B1FAB4E5B}" type="pres">
      <dgm:prSet presAssocID="{19AC27CC-8E89-4C58-ADC2-0EC135FE9AF5}" presName="linear" presStyleCnt="0">
        <dgm:presLayoutVars>
          <dgm:animLvl val="lvl"/>
          <dgm:resizeHandles val="exact"/>
        </dgm:presLayoutVars>
      </dgm:prSet>
      <dgm:spPr/>
      <dgm:t>
        <a:bodyPr/>
        <a:lstStyle/>
        <a:p>
          <a:endParaRPr lang="en-US"/>
        </a:p>
      </dgm:t>
    </dgm:pt>
    <dgm:pt modelId="{9A2C4E27-EC78-40DF-A844-E738077B14A4}" type="pres">
      <dgm:prSet presAssocID="{7C76098C-EC74-494D-9F2D-84155241E3D7}" presName="parentText" presStyleLbl="node1" presStyleIdx="0" presStyleCnt="2" custScaleY="46857">
        <dgm:presLayoutVars>
          <dgm:chMax val="0"/>
          <dgm:bulletEnabled val="1"/>
        </dgm:presLayoutVars>
      </dgm:prSet>
      <dgm:spPr/>
      <dgm:t>
        <a:bodyPr/>
        <a:lstStyle/>
        <a:p>
          <a:endParaRPr lang="en-US"/>
        </a:p>
      </dgm:t>
    </dgm:pt>
    <dgm:pt modelId="{F84FCF67-18FF-4718-9810-863F774D917E}" type="pres">
      <dgm:prSet presAssocID="{B1CFB55E-498F-4CEB-BD09-6908C1F2BB6A}" presName="spacer" presStyleCnt="0"/>
      <dgm:spPr/>
    </dgm:pt>
    <dgm:pt modelId="{22EC4494-1A88-4AFE-B0FF-2A0168296B50}" type="pres">
      <dgm:prSet presAssocID="{0C18AAF3-570F-42F5-B2E2-DF845054553A}" presName="parentText" presStyleLbl="node1" presStyleIdx="1" presStyleCnt="2" custScaleY="119238" custLinFactY="11340" custLinFactNeighborY="100000">
        <dgm:presLayoutVars>
          <dgm:chMax val="0"/>
          <dgm:bulletEnabled val="1"/>
        </dgm:presLayoutVars>
      </dgm:prSet>
      <dgm:spPr/>
      <dgm:t>
        <a:bodyPr/>
        <a:lstStyle/>
        <a:p>
          <a:endParaRPr lang="en-US"/>
        </a:p>
      </dgm:t>
    </dgm:pt>
  </dgm:ptLst>
  <dgm:cxnLst>
    <dgm:cxn modelId="{22278FCE-0706-4105-B378-6B4D595C9690}" type="presOf" srcId="{0C18AAF3-570F-42F5-B2E2-DF845054553A}" destId="{22EC4494-1A88-4AFE-B0FF-2A0168296B50}" srcOrd="0" destOrd="0" presId="urn:microsoft.com/office/officeart/2005/8/layout/vList2"/>
    <dgm:cxn modelId="{B3FA14D7-1269-4E9C-ABCB-A16D4E1D6F3C}" srcId="{19AC27CC-8E89-4C58-ADC2-0EC135FE9AF5}" destId="{7C76098C-EC74-494D-9F2D-84155241E3D7}" srcOrd="0" destOrd="0" parTransId="{9C303225-4467-470D-9236-B2F69FD9E0E4}" sibTransId="{B1CFB55E-498F-4CEB-BD09-6908C1F2BB6A}"/>
    <dgm:cxn modelId="{F9EBBCF7-D394-40CA-9C7E-E66CC117F635}" type="presOf" srcId="{19AC27CC-8E89-4C58-ADC2-0EC135FE9AF5}" destId="{EC424554-0B96-4036-BDDD-616B1FAB4E5B}" srcOrd="0" destOrd="0" presId="urn:microsoft.com/office/officeart/2005/8/layout/vList2"/>
    <dgm:cxn modelId="{E483CAE2-CCE3-4A04-ABF9-955C05DF8B44}" type="presOf" srcId="{7C76098C-EC74-494D-9F2D-84155241E3D7}" destId="{9A2C4E27-EC78-40DF-A844-E738077B14A4}" srcOrd="0" destOrd="0" presId="urn:microsoft.com/office/officeart/2005/8/layout/vList2"/>
    <dgm:cxn modelId="{24A8A010-2EAC-4013-AF22-248EAFD5BA11}" srcId="{19AC27CC-8E89-4C58-ADC2-0EC135FE9AF5}" destId="{0C18AAF3-570F-42F5-B2E2-DF845054553A}" srcOrd="1" destOrd="0" parTransId="{9A925F58-7E13-44CC-A273-ABD457561317}" sibTransId="{3C34BD51-EA01-4DF3-81BC-AA47A4C98765}"/>
    <dgm:cxn modelId="{585CA36F-7C73-4514-A7FB-5C79D34BEE35}" type="presParOf" srcId="{EC424554-0B96-4036-BDDD-616B1FAB4E5B}" destId="{9A2C4E27-EC78-40DF-A844-E738077B14A4}" srcOrd="0" destOrd="0" presId="urn:microsoft.com/office/officeart/2005/8/layout/vList2"/>
    <dgm:cxn modelId="{2A84EFD7-27AF-43E1-9838-949D26686AE0}" type="presParOf" srcId="{EC424554-0B96-4036-BDDD-616B1FAB4E5B}" destId="{F84FCF67-18FF-4718-9810-863F774D917E}" srcOrd="1" destOrd="0" presId="urn:microsoft.com/office/officeart/2005/8/layout/vList2"/>
    <dgm:cxn modelId="{4464DC82-F36F-4FD6-AC37-A1F913C8B684}" type="presParOf" srcId="{EC424554-0B96-4036-BDDD-616B1FAB4E5B}" destId="{22EC4494-1A88-4AFE-B0FF-2A0168296B50}" srcOrd="2"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5E0056-2734-49AF-B122-8F536D15774E}" type="doc">
      <dgm:prSet loTypeId="urn:microsoft.com/office/officeart/2005/8/layout/target3" loCatId="relationship" qsTypeId="urn:microsoft.com/office/officeart/2005/8/quickstyle/simple1" qsCatId="simple" csTypeId="urn:microsoft.com/office/officeart/2005/8/colors/accent1_2" csCatId="accent1" phldr="1"/>
      <dgm:spPr>
        <a:scene3d>
          <a:camera prst="perspectiveHeroicExtremeRightFacing"/>
          <a:lightRig rig="threePt" dir="t"/>
        </a:scene3d>
      </dgm:spPr>
      <dgm:t>
        <a:bodyPr/>
        <a:lstStyle/>
        <a:p>
          <a:endParaRPr lang="en-US"/>
        </a:p>
      </dgm:t>
    </dgm:pt>
    <dgm:pt modelId="{1BA03871-E524-423D-8D03-5B754BA963A9}">
      <dgm:prSet custT="1"/>
      <dgm:spPr/>
      <dgm:t>
        <a:bodyPr anchor="ctr"/>
        <a:lstStyle/>
        <a:p>
          <a:pPr algn="l" rtl="0"/>
          <a:r>
            <a:rPr lang="en-US" sz="3600" b="1" dirty="0" smtClean="0">
              <a:solidFill>
                <a:schemeClr val="accent6"/>
              </a:solidFill>
            </a:rPr>
            <a:t>OBJECTIVES :</a:t>
          </a:r>
          <a:endParaRPr lang="en-US" sz="1800" dirty="0">
            <a:solidFill>
              <a:schemeClr val="accent6"/>
            </a:solidFill>
          </a:endParaRPr>
        </a:p>
      </dgm:t>
    </dgm:pt>
    <dgm:pt modelId="{033A3BAC-79C5-4459-8431-28D617B9E3AD}" type="parTrans" cxnId="{8C5EA293-F730-40C1-853B-25F4A8D2425E}">
      <dgm:prSet/>
      <dgm:spPr/>
      <dgm:t>
        <a:bodyPr/>
        <a:lstStyle/>
        <a:p>
          <a:endParaRPr lang="en-US"/>
        </a:p>
      </dgm:t>
    </dgm:pt>
    <dgm:pt modelId="{63EFFCC1-BFB5-443D-B82C-D5BEBB044DFD}" type="sibTrans" cxnId="{8C5EA293-F730-40C1-853B-25F4A8D2425E}">
      <dgm:prSet/>
      <dgm:spPr/>
      <dgm:t>
        <a:bodyPr/>
        <a:lstStyle/>
        <a:p>
          <a:endParaRPr lang="en-US"/>
        </a:p>
      </dgm:t>
    </dgm:pt>
    <dgm:pt modelId="{409AE110-63E7-4B7F-B775-6E0670833EE7}" type="pres">
      <dgm:prSet presAssocID="{985E0056-2734-49AF-B122-8F536D15774E}" presName="Name0" presStyleCnt="0">
        <dgm:presLayoutVars>
          <dgm:chMax val="7"/>
          <dgm:dir/>
          <dgm:animLvl val="lvl"/>
          <dgm:resizeHandles val="exact"/>
        </dgm:presLayoutVars>
      </dgm:prSet>
      <dgm:spPr/>
      <dgm:t>
        <a:bodyPr/>
        <a:lstStyle/>
        <a:p>
          <a:endParaRPr lang="en-US"/>
        </a:p>
      </dgm:t>
    </dgm:pt>
    <dgm:pt modelId="{5BA8402D-C226-4FA1-8DAB-D8976F0B4F74}" type="pres">
      <dgm:prSet presAssocID="{1BA03871-E524-423D-8D03-5B754BA963A9}" presName="circle1" presStyleLbl="node1" presStyleIdx="0" presStyleCnt="1"/>
      <dgm:spPr/>
      <dgm:t>
        <a:bodyPr/>
        <a:lstStyle/>
        <a:p>
          <a:endParaRPr lang="en-US"/>
        </a:p>
      </dgm:t>
    </dgm:pt>
    <dgm:pt modelId="{487945B0-D5F2-47D9-A060-64CDF802A513}" type="pres">
      <dgm:prSet presAssocID="{1BA03871-E524-423D-8D03-5B754BA963A9}" presName="space" presStyleCnt="0"/>
      <dgm:spPr/>
      <dgm:t>
        <a:bodyPr/>
        <a:lstStyle/>
        <a:p>
          <a:endParaRPr lang="en-US"/>
        </a:p>
      </dgm:t>
    </dgm:pt>
    <dgm:pt modelId="{FA7AB7FD-4167-4167-8BB2-17308D860A30}" type="pres">
      <dgm:prSet presAssocID="{1BA03871-E524-423D-8D03-5B754BA963A9}" presName="rect1" presStyleLbl="alignAcc1" presStyleIdx="0" presStyleCnt="1" custScaleX="107463" custScaleY="100000"/>
      <dgm:spPr/>
      <dgm:t>
        <a:bodyPr/>
        <a:lstStyle/>
        <a:p>
          <a:endParaRPr lang="en-US"/>
        </a:p>
      </dgm:t>
    </dgm:pt>
    <dgm:pt modelId="{FDE9AABF-1112-4F82-A497-E541540CC5CE}" type="pres">
      <dgm:prSet presAssocID="{1BA03871-E524-423D-8D03-5B754BA963A9}" presName="rect1ParTxNoCh" presStyleLbl="alignAcc1" presStyleIdx="0" presStyleCnt="1">
        <dgm:presLayoutVars>
          <dgm:chMax val="1"/>
          <dgm:bulletEnabled val="1"/>
        </dgm:presLayoutVars>
      </dgm:prSet>
      <dgm:spPr/>
      <dgm:t>
        <a:bodyPr/>
        <a:lstStyle/>
        <a:p>
          <a:endParaRPr lang="en-US"/>
        </a:p>
      </dgm:t>
    </dgm:pt>
  </dgm:ptLst>
  <dgm:cxnLst>
    <dgm:cxn modelId="{65452CBD-2C34-4039-8B93-34B5EC64AE2A}" type="presOf" srcId="{1BA03871-E524-423D-8D03-5B754BA963A9}" destId="{FDE9AABF-1112-4F82-A497-E541540CC5CE}" srcOrd="1" destOrd="0" presId="urn:microsoft.com/office/officeart/2005/8/layout/target3"/>
    <dgm:cxn modelId="{8C5EA293-F730-40C1-853B-25F4A8D2425E}" srcId="{985E0056-2734-49AF-B122-8F536D15774E}" destId="{1BA03871-E524-423D-8D03-5B754BA963A9}" srcOrd="0" destOrd="0" parTransId="{033A3BAC-79C5-4459-8431-28D617B9E3AD}" sibTransId="{63EFFCC1-BFB5-443D-B82C-D5BEBB044DFD}"/>
    <dgm:cxn modelId="{4FD8C0E7-1F71-47B7-B184-52E1233B5603}" type="presOf" srcId="{1BA03871-E524-423D-8D03-5B754BA963A9}" destId="{FA7AB7FD-4167-4167-8BB2-17308D860A30}" srcOrd="0" destOrd="0" presId="urn:microsoft.com/office/officeart/2005/8/layout/target3"/>
    <dgm:cxn modelId="{46BF3378-A59A-4F0D-ACE0-5F1A6EDAB534}" type="presOf" srcId="{985E0056-2734-49AF-B122-8F536D15774E}" destId="{409AE110-63E7-4B7F-B775-6E0670833EE7}" srcOrd="0" destOrd="0" presId="urn:microsoft.com/office/officeart/2005/8/layout/target3"/>
    <dgm:cxn modelId="{2E135A51-C7BD-41FB-8220-6542F3AAFA13}" type="presParOf" srcId="{409AE110-63E7-4B7F-B775-6E0670833EE7}" destId="{5BA8402D-C226-4FA1-8DAB-D8976F0B4F74}" srcOrd="0" destOrd="0" presId="urn:microsoft.com/office/officeart/2005/8/layout/target3"/>
    <dgm:cxn modelId="{75BC3141-3F19-43DB-83E3-8F40DF5F43D4}" type="presParOf" srcId="{409AE110-63E7-4B7F-B775-6E0670833EE7}" destId="{487945B0-D5F2-47D9-A060-64CDF802A513}" srcOrd="1" destOrd="0" presId="urn:microsoft.com/office/officeart/2005/8/layout/target3"/>
    <dgm:cxn modelId="{C820AB6A-22D4-4C9A-8813-60D33A5E3347}" type="presParOf" srcId="{409AE110-63E7-4B7F-B775-6E0670833EE7}" destId="{FA7AB7FD-4167-4167-8BB2-17308D860A30}" srcOrd="2" destOrd="0" presId="urn:microsoft.com/office/officeart/2005/8/layout/target3"/>
    <dgm:cxn modelId="{EE3E945E-5634-402C-9CBF-14670B17B103}" type="presParOf" srcId="{409AE110-63E7-4B7F-B775-6E0670833EE7}" destId="{FDE9AABF-1112-4F82-A497-E541540CC5CE}" srcOrd="3" destOrd="0" presId="urn:microsoft.com/office/officeart/2005/8/layout/targe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3DE5B9-4B0E-4590-8CF3-FF6C4E831891}"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BCF281F1-D230-4291-995C-5C1CB2469537}">
      <dgm:prSet/>
      <dgm:spPr/>
      <dgm:t>
        <a:bodyPr/>
        <a:lstStyle/>
        <a:p>
          <a:pPr rtl="0"/>
          <a:endParaRPr lang="en-US" dirty="0"/>
        </a:p>
      </dgm:t>
    </dgm:pt>
    <dgm:pt modelId="{8F93C425-0B5C-4D22-B79A-A6C89B57EE9D}" type="parTrans" cxnId="{F3BD606B-990C-4A63-9C77-0E4FDB2C6372}">
      <dgm:prSet/>
      <dgm:spPr/>
      <dgm:t>
        <a:bodyPr/>
        <a:lstStyle/>
        <a:p>
          <a:endParaRPr lang="en-US"/>
        </a:p>
      </dgm:t>
    </dgm:pt>
    <dgm:pt modelId="{1ADC1A42-4C34-4A66-98E9-E923523B37BE}" type="sibTrans" cxnId="{F3BD606B-990C-4A63-9C77-0E4FDB2C6372}">
      <dgm:prSet/>
      <dgm:spPr/>
      <dgm:t>
        <a:bodyPr/>
        <a:lstStyle/>
        <a:p>
          <a:endParaRPr lang="en-US"/>
        </a:p>
      </dgm:t>
    </dgm:pt>
    <dgm:pt modelId="{47342D6B-8BCB-4D9C-8CBF-77F68275F2F9}">
      <dgm:prSet/>
      <dgm:spPr>
        <a:solidFill>
          <a:srgbClr val="FFFF00">
            <a:alpha val="90000"/>
          </a:srgbClr>
        </a:solidFill>
      </dgm:spPr>
      <dgm:t>
        <a:bodyPr/>
        <a:lstStyle/>
        <a:p>
          <a:r>
            <a:rPr lang="en-US" b="1" dirty="0" smtClean="0">
              <a:solidFill>
                <a:schemeClr val="accent6"/>
              </a:solidFill>
            </a:rPr>
            <a:t>THEMATIC AREAS:</a:t>
          </a:r>
          <a:endParaRPr lang="en-US" dirty="0">
            <a:solidFill>
              <a:schemeClr val="accent6"/>
            </a:solidFill>
          </a:endParaRPr>
        </a:p>
      </dgm:t>
    </dgm:pt>
    <dgm:pt modelId="{5447FDC6-5809-426C-8309-E1278DC6F151}" type="parTrans" cxnId="{85B76947-2BB7-4B08-ADA2-7BE4B674362F}">
      <dgm:prSet/>
      <dgm:spPr/>
      <dgm:t>
        <a:bodyPr/>
        <a:lstStyle/>
        <a:p>
          <a:endParaRPr lang="en-US"/>
        </a:p>
      </dgm:t>
    </dgm:pt>
    <dgm:pt modelId="{41C8D9F8-2532-4A3D-B76D-D5E9BBF9F99A}" type="sibTrans" cxnId="{85B76947-2BB7-4B08-ADA2-7BE4B674362F}">
      <dgm:prSet/>
      <dgm:spPr/>
      <dgm:t>
        <a:bodyPr/>
        <a:lstStyle/>
        <a:p>
          <a:endParaRPr lang="en-US"/>
        </a:p>
      </dgm:t>
    </dgm:pt>
    <dgm:pt modelId="{342613D6-E208-405C-B94E-9081E8E36934}" type="pres">
      <dgm:prSet presAssocID="{EE3DE5B9-4B0E-4590-8CF3-FF6C4E831891}" presName="linearFlow" presStyleCnt="0">
        <dgm:presLayoutVars>
          <dgm:dir/>
          <dgm:animLvl val="lvl"/>
          <dgm:resizeHandles val="exact"/>
        </dgm:presLayoutVars>
      </dgm:prSet>
      <dgm:spPr/>
      <dgm:t>
        <a:bodyPr/>
        <a:lstStyle/>
        <a:p>
          <a:endParaRPr lang="en-US"/>
        </a:p>
      </dgm:t>
    </dgm:pt>
    <dgm:pt modelId="{D68F9185-AD4E-47D5-AFAB-B554C3020D25}" type="pres">
      <dgm:prSet presAssocID="{BCF281F1-D230-4291-995C-5C1CB2469537}" presName="composite" presStyleCnt="0"/>
      <dgm:spPr/>
      <dgm:t>
        <a:bodyPr/>
        <a:lstStyle/>
        <a:p>
          <a:endParaRPr lang="en-US"/>
        </a:p>
      </dgm:t>
    </dgm:pt>
    <dgm:pt modelId="{30CECF41-6E77-4BBE-A69F-52724BCEAA04}" type="pres">
      <dgm:prSet presAssocID="{BCF281F1-D230-4291-995C-5C1CB2469537}" presName="parentText" presStyleLbl="alignNode1" presStyleIdx="0" presStyleCnt="1">
        <dgm:presLayoutVars>
          <dgm:chMax val="1"/>
          <dgm:bulletEnabled val="1"/>
        </dgm:presLayoutVars>
      </dgm:prSet>
      <dgm:spPr/>
      <dgm:t>
        <a:bodyPr/>
        <a:lstStyle/>
        <a:p>
          <a:endParaRPr lang="en-US"/>
        </a:p>
      </dgm:t>
    </dgm:pt>
    <dgm:pt modelId="{8FF224F5-5FDC-46A4-9A48-D5DACEE4A3E8}" type="pres">
      <dgm:prSet presAssocID="{BCF281F1-D230-4291-995C-5C1CB2469537}" presName="descendantText" presStyleLbl="alignAcc1" presStyleIdx="0" presStyleCnt="1">
        <dgm:presLayoutVars>
          <dgm:bulletEnabled val="1"/>
        </dgm:presLayoutVars>
      </dgm:prSet>
      <dgm:spPr/>
      <dgm:t>
        <a:bodyPr/>
        <a:lstStyle/>
        <a:p>
          <a:endParaRPr lang="en-US"/>
        </a:p>
      </dgm:t>
    </dgm:pt>
  </dgm:ptLst>
  <dgm:cxnLst>
    <dgm:cxn modelId="{85B76947-2BB7-4B08-ADA2-7BE4B674362F}" srcId="{BCF281F1-D230-4291-995C-5C1CB2469537}" destId="{47342D6B-8BCB-4D9C-8CBF-77F68275F2F9}" srcOrd="0" destOrd="0" parTransId="{5447FDC6-5809-426C-8309-E1278DC6F151}" sibTransId="{41C8D9F8-2532-4A3D-B76D-D5E9BBF9F99A}"/>
    <dgm:cxn modelId="{E63BEBBA-6FD2-4451-8CA1-34A44EDB1C2E}" type="presOf" srcId="{47342D6B-8BCB-4D9C-8CBF-77F68275F2F9}" destId="{8FF224F5-5FDC-46A4-9A48-D5DACEE4A3E8}" srcOrd="0" destOrd="0" presId="urn:microsoft.com/office/officeart/2005/8/layout/chevron2"/>
    <dgm:cxn modelId="{7A1C12D8-EBF8-4A31-AD7B-0440E951B60F}" type="presOf" srcId="{EE3DE5B9-4B0E-4590-8CF3-FF6C4E831891}" destId="{342613D6-E208-405C-B94E-9081E8E36934}" srcOrd="0" destOrd="0" presId="urn:microsoft.com/office/officeart/2005/8/layout/chevron2"/>
    <dgm:cxn modelId="{F3BD606B-990C-4A63-9C77-0E4FDB2C6372}" srcId="{EE3DE5B9-4B0E-4590-8CF3-FF6C4E831891}" destId="{BCF281F1-D230-4291-995C-5C1CB2469537}" srcOrd="0" destOrd="0" parTransId="{8F93C425-0B5C-4D22-B79A-A6C89B57EE9D}" sibTransId="{1ADC1A42-4C34-4A66-98E9-E923523B37BE}"/>
    <dgm:cxn modelId="{9E50121D-4EC8-4543-80F8-E6A8433235D8}" type="presOf" srcId="{BCF281F1-D230-4291-995C-5C1CB2469537}" destId="{30CECF41-6E77-4BBE-A69F-52724BCEAA04}" srcOrd="0" destOrd="0" presId="urn:microsoft.com/office/officeart/2005/8/layout/chevron2"/>
    <dgm:cxn modelId="{A1CD1A43-DC24-461B-ACC2-03FF74E4E38A}" type="presParOf" srcId="{342613D6-E208-405C-B94E-9081E8E36934}" destId="{D68F9185-AD4E-47D5-AFAB-B554C3020D25}" srcOrd="0" destOrd="0" presId="urn:microsoft.com/office/officeart/2005/8/layout/chevron2"/>
    <dgm:cxn modelId="{6EB5C723-DF5F-499D-BEFF-D49F00DA621A}" type="presParOf" srcId="{D68F9185-AD4E-47D5-AFAB-B554C3020D25}" destId="{30CECF41-6E77-4BBE-A69F-52724BCEAA04}" srcOrd="0" destOrd="0" presId="urn:microsoft.com/office/officeart/2005/8/layout/chevron2"/>
    <dgm:cxn modelId="{9A7690CC-FE68-4B61-9683-C0CFB9EA0A8C}" type="presParOf" srcId="{D68F9185-AD4E-47D5-AFAB-B554C3020D25}" destId="{8FF224F5-5FDC-46A4-9A48-D5DACEE4A3E8}"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46B554-E8BE-4E6D-8853-081F98D93F87}"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D24F7A47-F549-47E3-A256-ADBC5FF00B2E}">
      <dgm:prSet/>
      <dgm:spPr/>
      <dgm:t>
        <a:bodyPr/>
        <a:lstStyle/>
        <a:p>
          <a:pPr rtl="0"/>
          <a:r>
            <a:rPr lang="en-US" dirty="0" smtClean="0"/>
            <a:t/>
          </a:r>
          <a:br>
            <a:rPr lang="en-US" dirty="0" smtClean="0"/>
          </a:br>
          <a:endParaRPr lang="en-US" dirty="0"/>
        </a:p>
      </dgm:t>
    </dgm:pt>
    <dgm:pt modelId="{E5EFC291-9696-4FCA-A61B-40A2320C56A2}" type="parTrans" cxnId="{9587283D-A445-46FA-80C7-08B810193D45}">
      <dgm:prSet/>
      <dgm:spPr/>
      <dgm:t>
        <a:bodyPr/>
        <a:lstStyle/>
        <a:p>
          <a:endParaRPr lang="en-US"/>
        </a:p>
      </dgm:t>
    </dgm:pt>
    <dgm:pt modelId="{0C3460DE-D55C-4756-9D1D-63005EEA39FF}" type="sibTrans" cxnId="{9587283D-A445-46FA-80C7-08B810193D45}">
      <dgm:prSet/>
      <dgm:spPr/>
      <dgm:t>
        <a:bodyPr/>
        <a:lstStyle/>
        <a:p>
          <a:endParaRPr lang="en-US"/>
        </a:p>
      </dgm:t>
    </dgm:pt>
    <dgm:pt modelId="{F836703E-4D9E-4056-801E-67BDC46ED215}">
      <dgm:prSet/>
      <dgm:spPr>
        <a:scene3d>
          <a:camera prst="perspectiveHeroicExtremeRightFacing"/>
          <a:lightRig rig="threePt" dir="t"/>
        </a:scene3d>
      </dgm:spPr>
      <dgm:t>
        <a:bodyPr/>
        <a:lstStyle/>
        <a:p>
          <a:r>
            <a:rPr lang="en-US" b="1" dirty="0" smtClean="0">
              <a:solidFill>
                <a:schemeClr val="accent6"/>
              </a:solidFill>
            </a:rPr>
            <a:t>FOCUSED POPULATION</a:t>
          </a:r>
          <a:endParaRPr lang="en-US" dirty="0">
            <a:solidFill>
              <a:schemeClr val="accent6"/>
            </a:solidFill>
          </a:endParaRPr>
        </a:p>
      </dgm:t>
    </dgm:pt>
    <dgm:pt modelId="{F0B004A4-C654-40A0-9CE4-2EE6E6C78C86}" type="parTrans" cxnId="{5B2AFDC0-DC46-450F-8485-0EC8146F76FA}">
      <dgm:prSet/>
      <dgm:spPr/>
    </dgm:pt>
    <dgm:pt modelId="{8D488A13-AF10-487D-8091-700F6B32EB65}" type="sibTrans" cxnId="{5B2AFDC0-DC46-450F-8485-0EC8146F76FA}">
      <dgm:prSet/>
      <dgm:spPr/>
    </dgm:pt>
    <dgm:pt modelId="{FD96D488-1DB2-4AAC-AABC-E0BD59C7F62A}" type="pres">
      <dgm:prSet presAssocID="{8446B554-E8BE-4E6D-8853-081F98D93F87}" presName="linearFlow" presStyleCnt="0">
        <dgm:presLayoutVars>
          <dgm:dir/>
          <dgm:animLvl val="lvl"/>
          <dgm:resizeHandles val="exact"/>
        </dgm:presLayoutVars>
      </dgm:prSet>
      <dgm:spPr/>
      <dgm:t>
        <a:bodyPr/>
        <a:lstStyle/>
        <a:p>
          <a:endParaRPr lang="en-US"/>
        </a:p>
      </dgm:t>
    </dgm:pt>
    <dgm:pt modelId="{B5B1F4E3-B1EA-4854-840F-C7D69D043113}" type="pres">
      <dgm:prSet presAssocID="{D24F7A47-F549-47E3-A256-ADBC5FF00B2E}" presName="composite" presStyleCnt="0"/>
      <dgm:spPr/>
      <dgm:t>
        <a:bodyPr/>
        <a:lstStyle/>
        <a:p>
          <a:endParaRPr lang="en-US"/>
        </a:p>
      </dgm:t>
    </dgm:pt>
    <dgm:pt modelId="{03E084F7-10BC-4317-B3EC-B28E4EE5A904}" type="pres">
      <dgm:prSet presAssocID="{D24F7A47-F549-47E3-A256-ADBC5FF00B2E}" presName="parentText" presStyleLbl="alignNode1" presStyleIdx="0" presStyleCnt="1">
        <dgm:presLayoutVars>
          <dgm:chMax val="1"/>
          <dgm:bulletEnabled val="1"/>
        </dgm:presLayoutVars>
      </dgm:prSet>
      <dgm:spPr/>
      <dgm:t>
        <a:bodyPr/>
        <a:lstStyle/>
        <a:p>
          <a:endParaRPr lang="en-US"/>
        </a:p>
      </dgm:t>
    </dgm:pt>
    <dgm:pt modelId="{080BBC86-F6AB-4934-87C3-6DAD210326B8}" type="pres">
      <dgm:prSet presAssocID="{D24F7A47-F549-47E3-A256-ADBC5FF00B2E}" presName="descendantText" presStyleLbl="alignAcc1" presStyleIdx="0" presStyleCnt="1">
        <dgm:presLayoutVars>
          <dgm:bulletEnabled val="1"/>
        </dgm:presLayoutVars>
      </dgm:prSet>
      <dgm:spPr/>
      <dgm:t>
        <a:bodyPr/>
        <a:lstStyle/>
        <a:p>
          <a:endParaRPr lang="en-US"/>
        </a:p>
      </dgm:t>
    </dgm:pt>
  </dgm:ptLst>
  <dgm:cxnLst>
    <dgm:cxn modelId="{5B2AFDC0-DC46-450F-8485-0EC8146F76FA}" srcId="{D24F7A47-F549-47E3-A256-ADBC5FF00B2E}" destId="{F836703E-4D9E-4056-801E-67BDC46ED215}" srcOrd="0" destOrd="0" parTransId="{F0B004A4-C654-40A0-9CE4-2EE6E6C78C86}" sibTransId="{8D488A13-AF10-487D-8091-700F6B32EB65}"/>
    <dgm:cxn modelId="{5B6E5EDA-B161-4234-BCE0-39443FE8DF56}" type="presOf" srcId="{F836703E-4D9E-4056-801E-67BDC46ED215}" destId="{080BBC86-F6AB-4934-87C3-6DAD210326B8}" srcOrd="0" destOrd="0" presId="urn:microsoft.com/office/officeart/2005/8/layout/chevron2"/>
    <dgm:cxn modelId="{9587283D-A445-46FA-80C7-08B810193D45}" srcId="{8446B554-E8BE-4E6D-8853-081F98D93F87}" destId="{D24F7A47-F549-47E3-A256-ADBC5FF00B2E}" srcOrd="0" destOrd="0" parTransId="{E5EFC291-9696-4FCA-A61B-40A2320C56A2}" sibTransId="{0C3460DE-D55C-4756-9D1D-63005EEA39FF}"/>
    <dgm:cxn modelId="{6A4375EA-66F0-41EF-BAA6-384788139CE2}" type="presOf" srcId="{D24F7A47-F549-47E3-A256-ADBC5FF00B2E}" destId="{03E084F7-10BC-4317-B3EC-B28E4EE5A904}" srcOrd="0" destOrd="0" presId="urn:microsoft.com/office/officeart/2005/8/layout/chevron2"/>
    <dgm:cxn modelId="{D4A6F744-E796-48C4-ACC3-CA6BF922B915}" type="presOf" srcId="{8446B554-E8BE-4E6D-8853-081F98D93F87}" destId="{FD96D488-1DB2-4AAC-AABC-E0BD59C7F62A}" srcOrd="0" destOrd="0" presId="urn:microsoft.com/office/officeart/2005/8/layout/chevron2"/>
    <dgm:cxn modelId="{623DEE4A-EBA7-47E7-8484-ECBA0D364AC6}" type="presParOf" srcId="{FD96D488-1DB2-4AAC-AABC-E0BD59C7F62A}" destId="{B5B1F4E3-B1EA-4854-840F-C7D69D043113}" srcOrd="0" destOrd="0" presId="urn:microsoft.com/office/officeart/2005/8/layout/chevron2"/>
    <dgm:cxn modelId="{4810F673-608F-442C-8E2E-6FFE54F61809}" type="presParOf" srcId="{B5B1F4E3-B1EA-4854-840F-C7D69D043113}" destId="{03E084F7-10BC-4317-B3EC-B28E4EE5A904}" srcOrd="0" destOrd="0" presId="urn:microsoft.com/office/officeart/2005/8/layout/chevron2"/>
    <dgm:cxn modelId="{B09ED62B-2092-4C88-940A-0F3F3A2A9594}" type="presParOf" srcId="{B5B1F4E3-B1EA-4854-840F-C7D69D043113}" destId="{080BBC86-F6AB-4934-87C3-6DAD210326B8}"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E525B5-BDAD-42A2-AA24-5A3AC500EAD2}"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EB6653D4-3BDC-4D9D-B312-4DB848B4B1B9}">
      <dgm:prSet/>
      <dgm:spPr/>
      <dgm:t>
        <a:bodyPr/>
        <a:lstStyle/>
        <a:p>
          <a:pPr rtl="0"/>
          <a:endParaRPr lang="en-US" dirty="0"/>
        </a:p>
      </dgm:t>
    </dgm:pt>
    <dgm:pt modelId="{883491F0-0871-4E49-90C0-80F569BA3757}" type="parTrans" cxnId="{1D32F601-672C-42AB-9848-B8CBE266B2C2}">
      <dgm:prSet/>
      <dgm:spPr/>
      <dgm:t>
        <a:bodyPr/>
        <a:lstStyle/>
        <a:p>
          <a:endParaRPr lang="en-US"/>
        </a:p>
      </dgm:t>
    </dgm:pt>
    <dgm:pt modelId="{B9D5CD6E-A70E-4EF5-9E54-1B3D19F947DB}" type="sibTrans" cxnId="{1D32F601-672C-42AB-9848-B8CBE266B2C2}">
      <dgm:prSet/>
      <dgm:spPr/>
      <dgm:t>
        <a:bodyPr/>
        <a:lstStyle/>
        <a:p>
          <a:endParaRPr lang="en-US"/>
        </a:p>
      </dgm:t>
    </dgm:pt>
    <dgm:pt modelId="{981AA9C0-9237-4265-9881-A44D5D277540}">
      <dgm:prSet/>
      <dgm:spPr>
        <a:solidFill>
          <a:srgbClr val="FFC000">
            <a:alpha val="90000"/>
          </a:srgbClr>
        </a:solidFill>
        <a:scene3d>
          <a:camera prst="perspectiveHeroicExtremeRightFacing"/>
          <a:lightRig rig="threePt" dir="t"/>
        </a:scene3d>
      </dgm:spPr>
      <dgm:t>
        <a:bodyPr/>
        <a:lstStyle/>
        <a:p>
          <a:r>
            <a:rPr lang="en-US" dirty="0" smtClean="0"/>
            <a:t>PARTNERS</a:t>
          </a:r>
          <a:endParaRPr lang="en-US" dirty="0"/>
        </a:p>
      </dgm:t>
    </dgm:pt>
    <dgm:pt modelId="{763D4BE6-4AC1-4C6E-87DE-EA3C37C98567}" type="parTrans" cxnId="{91472124-1A14-4D7C-B0DC-5838BDC050DF}">
      <dgm:prSet/>
      <dgm:spPr/>
      <dgm:t>
        <a:bodyPr/>
        <a:lstStyle/>
        <a:p>
          <a:endParaRPr lang="en-US"/>
        </a:p>
      </dgm:t>
    </dgm:pt>
    <dgm:pt modelId="{FE811661-E955-4F43-82FE-5593C420B074}" type="sibTrans" cxnId="{91472124-1A14-4D7C-B0DC-5838BDC050DF}">
      <dgm:prSet/>
      <dgm:spPr/>
      <dgm:t>
        <a:bodyPr/>
        <a:lstStyle/>
        <a:p>
          <a:endParaRPr lang="en-US"/>
        </a:p>
      </dgm:t>
    </dgm:pt>
    <dgm:pt modelId="{5541E850-9BC6-41E5-8B4A-2D4719C77948}" type="pres">
      <dgm:prSet presAssocID="{81E525B5-BDAD-42A2-AA24-5A3AC500EAD2}" presName="linearFlow" presStyleCnt="0">
        <dgm:presLayoutVars>
          <dgm:dir/>
          <dgm:animLvl val="lvl"/>
          <dgm:resizeHandles val="exact"/>
        </dgm:presLayoutVars>
      </dgm:prSet>
      <dgm:spPr/>
      <dgm:t>
        <a:bodyPr/>
        <a:lstStyle/>
        <a:p>
          <a:endParaRPr lang="en-US"/>
        </a:p>
      </dgm:t>
    </dgm:pt>
    <dgm:pt modelId="{8AA92088-1912-4464-9224-08D7D132C77C}" type="pres">
      <dgm:prSet presAssocID="{EB6653D4-3BDC-4D9D-B312-4DB848B4B1B9}" presName="composite" presStyleCnt="0"/>
      <dgm:spPr/>
      <dgm:t>
        <a:bodyPr/>
        <a:lstStyle/>
        <a:p>
          <a:endParaRPr lang="en-US"/>
        </a:p>
      </dgm:t>
    </dgm:pt>
    <dgm:pt modelId="{5886F0A9-B2EE-41C0-8CD7-5719A68C17A8}" type="pres">
      <dgm:prSet presAssocID="{EB6653D4-3BDC-4D9D-B312-4DB848B4B1B9}" presName="parentText" presStyleLbl="alignNode1" presStyleIdx="0" presStyleCnt="1">
        <dgm:presLayoutVars>
          <dgm:chMax val="1"/>
          <dgm:bulletEnabled val="1"/>
        </dgm:presLayoutVars>
      </dgm:prSet>
      <dgm:spPr/>
      <dgm:t>
        <a:bodyPr/>
        <a:lstStyle/>
        <a:p>
          <a:endParaRPr lang="en-US"/>
        </a:p>
      </dgm:t>
    </dgm:pt>
    <dgm:pt modelId="{0A0506D9-AAD8-44B5-B32C-C666B102A0A8}" type="pres">
      <dgm:prSet presAssocID="{EB6653D4-3BDC-4D9D-B312-4DB848B4B1B9}" presName="descendantText" presStyleLbl="alignAcc1" presStyleIdx="0" presStyleCnt="1" custScaleY="99691">
        <dgm:presLayoutVars>
          <dgm:bulletEnabled val="1"/>
        </dgm:presLayoutVars>
      </dgm:prSet>
      <dgm:spPr/>
      <dgm:t>
        <a:bodyPr/>
        <a:lstStyle/>
        <a:p>
          <a:endParaRPr lang="en-US"/>
        </a:p>
      </dgm:t>
    </dgm:pt>
  </dgm:ptLst>
  <dgm:cxnLst>
    <dgm:cxn modelId="{78963244-4B48-4337-A084-9F58D638D410}" type="presOf" srcId="{81E525B5-BDAD-42A2-AA24-5A3AC500EAD2}" destId="{5541E850-9BC6-41E5-8B4A-2D4719C77948}" srcOrd="0" destOrd="0" presId="urn:microsoft.com/office/officeart/2005/8/layout/chevron2"/>
    <dgm:cxn modelId="{853E9329-867A-43AC-805A-DA6DA3A96CE1}" type="presOf" srcId="{981AA9C0-9237-4265-9881-A44D5D277540}" destId="{0A0506D9-AAD8-44B5-B32C-C666B102A0A8}" srcOrd="0" destOrd="0" presId="urn:microsoft.com/office/officeart/2005/8/layout/chevron2"/>
    <dgm:cxn modelId="{FBE68BB6-3215-4A99-96F4-9CAB396283D5}" type="presOf" srcId="{EB6653D4-3BDC-4D9D-B312-4DB848B4B1B9}" destId="{5886F0A9-B2EE-41C0-8CD7-5719A68C17A8}" srcOrd="0" destOrd="0" presId="urn:microsoft.com/office/officeart/2005/8/layout/chevron2"/>
    <dgm:cxn modelId="{1D32F601-672C-42AB-9848-B8CBE266B2C2}" srcId="{81E525B5-BDAD-42A2-AA24-5A3AC500EAD2}" destId="{EB6653D4-3BDC-4D9D-B312-4DB848B4B1B9}" srcOrd="0" destOrd="0" parTransId="{883491F0-0871-4E49-90C0-80F569BA3757}" sibTransId="{B9D5CD6E-A70E-4EF5-9E54-1B3D19F947DB}"/>
    <dgm:cxn modelId="{91472124-1A14-4D7C-B0DC-5838BDC050DF}" srcId="{EB6653D4-3BDC-4D9D-B312-4DB848B4B1B9}" destId="{981AA9C0-9237-4265-9881-A44D5D277540}" srcOrd="0" destOrd="0" parTransId="{763D4BE6-4AC1-4C6E-87DE-EA3C37C98567}" sibTransId="{FE811661-E955-4F43-82FE-5593C420B074}"/>
    <dgm:cxn modelId="{CBA7733D-FBD8-4859-8EAD-44CD5126CA88}" type="presParOf" srcId="{5541E850-9BC6-41E5-8B4A-2D4719C77948}" destId="{8AA92088-1912-4464-9224-08D7D132C77C}" srcOrd="0" destOrd="0" presId="urn:microsoft.com/office/officeart/2005/8/layout/chevron2"/>
    <dgm:cxn modelId="{2621F1EC-8A53-4FDB-A643-2DB3A2D5722F}" type="presParOf" srcId="{8AA92088-1912-4464-9224-08D7D132C77C}" destId="{5886F0A9-B2EE-41C0-8CD7-5719A68C17A8}" srcOrd="0" destOrd="0" presId="urn:microsoft.com/office/officeart/2005/8/layout/chevron2"/>
    <dgm:cxn modelId="{2BCA741E-3603-4FE0-9B9A-E080A9B09818}" type="presParOf" srcId="{8AA92088-1912-4464-9224-08D7D132C77C}" destId="{0A0506D9-AAD8-44B5-B32C-C666B102A0A8}"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C74996-9E2E-4B48-8BB5-F7AE8C4A9663}"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1F4DF42E-5EEA-4FFE-8B7D-D610797FB54C}">
      <dgm:prSet/>
      <dgm:spPr/>
      <dgm:t>
        <a:bodyPr/>
        <a:lstStyle/>
        <a:p>
          <a:pPr rtl="0"/>
          <a:endParaRPr lang="en-US" dirty="0"/>
        </a:p>
      </dgm:t>
    </dgm:pt>
    <dgm:pt modelId="{0DF65B14-B3F0-45C9-BC99-453CC7DB4AD5}" type="parTrans" cxnId="{F6DC2816-C5C8-4E00-857F-9626484CBD8B}">
      <dgm:prSet/>
      <dgm:spPr/>
      <dgm:t>
        <a:bodyPr/>
        <a:lstStyle/>
        <a:p>
          <a:endParaRPr lang="en-US"/>
        </a:p>
      </dgm:t>
    </dgm:pt>
    <dgm:pt modelId="{6FDD3B18-ADFA-4979-B2C5-BE21933CC7E3}" type="sibTrans" cxnId="{F6DC2816-C5C8-4E00-857F-9626484CBD8B}">
      <dgm:prSet/>
      <dgm:spPr/>
      <dgm:t>
        <a:bodyPr/>
        <a:lstStyle/>
        <a:p>
          <a:endParaRPr lang="en-US"/>
        </a:p>
      </dgm:t>
    </dgm:pt>
    <dgm:pt modelId="{D6E5F4C9-1B64-442F-9730-092BDCA71997}">
      <dgm:prSet/>
      <dgm:spPr>
        <a:solidFill>
          <a:srgbClr val="FFFF00">
            <a:alpha val="90000"/>
          </a:srgbClr>
        </a:solidFill>
      </dgm:spPr>
      <dgm:t>
        <a:bodyPr/>
        <a:lstStyle/>
        <a:p>
          <a:r>
            <a:rPr lang="en-US" smtClean="0"/>
            <a:t>YOUTH PROGRAMS</a:t>
          </a:r>
          <a:endParaRPr lang="en-US" dirty="0"/>
        </a:p>
      </dgm:t>
    </dgm:pt>
    <dgm:pt modelId="{190BCC90-6594-4758-8F3B-3C93A640A68C}" type="parTrans" cxnId="{92148FCB-0F85-442A-AA90-A4E7376FE308}">
      <dgm:prSet/>
      <dgm:spPr/>
      <dgm:t>
        <a:bodyPr/>
        <a:lstStyle/>
        <a:p>
          <a:endParaRPr lang="en-US"/>
        </a:p>
      </dgm:t>
    </dgm:pt>
    <dgm:pt modelId="{B277865D-15A4-467D-900C-6457AFE83CEB}" type="sibTrans" cxnId="{92148FCB-0F85-442A-AA90-A4E7376FE308}">
      <dgm:prSet/>
      <dgm:spPr/>
      <dgm:t>
        <a:bodyPr/>
        <a:lstStyle/>
        <a:p>
          <a:endParaRPr lang="en-US"/>
        </a:p>
      </dgm:t>
    </dgm:pt>
    <dgm:pt modelId="{4A7029C5-57D0-43E0-832A-C3EF2A1B8D66}" type="pres">
      <dgm:prSet presAssocID="{84C74996-9E2E-4B48-8BB5-F7AE8C4A9663}" presName="linearFlow" presStyleCnt="0">
        <dgm:presLayoutVars>
          <dgm:dir/>
          <dgm:animLvl val="lvl"/>
          <dgm:resizeHandles val="exact"/>
        </dgm:presLayoutVars>
      </dgm:prSet>
      <dgm:spPr/>
      <dgm:t>
        <a:bodyPr/>
        <a:lstStyle/>
        <a:p>
          <a:endParaRPr lang="en-US"/>
        </a:p>
      </dgm:t>
    </dgm:pt>
    <dgm:pt modelId="{D2156210-4172-4DC2-AD6E-235BED957CA7}" type="pres">
      <dgm:prSet presAssocID="{1F4DF42E-5EEA-4FFE-8B7D-D610797FB54C}" presName="composite" presStyleCnt="0"/>
      <dgm:spPr/>
      <dgm:t>
        <a:bodyPr/>
        <a:lstStyle/>
        <a:p>
          <a:endParaRPr lang="en-US"/>
        </a:p>
      </dgm:t>
    </dgm:pt>
    <dgm:pt modelId="{D461E022-0252-4D98-A677-C1112C519AD1}" type="pres">
      <dgm:prSet presAssocID="{1F4DF42E-5EEA-4FFE-8B7D-D610797FB54C}" presName="parentText" presStyleLbl="alignNode1" presStyleIdx="0" presStyleCnt="1">
        <dgm:presLayoutVars>
          <dgm:chMax val="1"/>
          <dgm:bulletEnabled val="1"/>
        </dgm:presLayoutVars>
      </dgm:prSet>
      <dgm:spPr/>
      <dgm:t>
        <a:bodyPr/>
        <a:lstStyle/>
        <a:p>
          <a:endParaRPr lang="en-US"/>
        </a:p>
      </dgm:t>
    </dgm:pt>
    <dgm:pt modelId="{2DEE3833-C181-4751-9E23-D862E510D457}" type="pres">
      <dgm:prSet presAssocID="{1F4DF42E-5EEA-4FFE-8B7D-D610797FB54C}" presName="descendantText" presStyleLbl="alignAcc1" presStyleIdx="0" presStyleCnt="1">
        <dgm:presLayoutVars>
          <dgm:bulletEnabled val="1"/>
        </dgm:presLayoutVars>
      </dgm:prSet>
      <dgm:spPr/>
      <dgm:t>
        <a:bodyPr/>
        <a:lstStyle/>
        <a:p>
          <a:endParaRPr lang="en-US"/>
        </a:p>
      </dgm:t>
    </dgm:pt>
  </dgm:ptLst>
  <dgm:cxnLst>
    <dgm:cxn modelId="{F6DC2816-C5C8-4E00-857F-9626484CBD8B}" srcId="{84C74996-9E2E-4B48-8BB5-F7AE8C4A9663}" destId="{1F4DF42E-5EEA-4FFE-8B7D-D610797FB54C}" srcOrd="0" destOrd="0" parTransId="{0DF65B14-B3F0-45C9-BC99-453CC7DB4AD5}" sibTransId="{6FDD3B18-ADFA-4979-B2C5-BE21933CC7E3}"/>
    <dgm:cxn modelId="{A2C42A15-E638-4B89-B107-2DE94B920571}" type="presOf" srcId="{84C74996-9E2E-4B48-8BB5-F7AE8C4A9663}" destId="{4A7029C5-57D0-43E0-832A-C3EF2A1B8D66}" srcOrd="0" destOrd="0" presId="urn:microsoft.com/office/officeart/2005/8/layout/chevron2"/>
    <dgm:cxn modelId="{0AC14B52-85D1-4800-9BF1-4C37817686D5}" type="presOf" srcId="{1F4DF42E-5EEA-4FFE-8B7D-D610797FB54C}" destId="{D461E022-0252-4D98-A677-C1112C519AD1}" srcOrd="0" destOrd="0" presId="urn:microsoft.com/office/officeart/2005/8/layout/chevron2"/>
    <dgm:cxn modelId="{92148FCB-0F85-442A-AA90-A4E7376FE308}" srcId="{1F4DF42E-5EEA-4FFE-8B7D-D610797FB54C}" destId="{D6E5F4C9-1B64-442F-9730-092BDCA71997}" srcOrd="0" destOrd="0" parTransId="{190BCC90-6594-4758-8F3B-3C93A640A68C}" sibTransId="{B277865D-15A4-467D-900C-6457AFE83CEB}"/>
    <dgm:cxn modelId="{7C40A4F5-DCF1-4349-8D0C-B75B75B19DA2}" type="presOf" srcId="{D6E5F4C9-1B64-442F-9730-092BDCA71997}" destId="{2DEE3833-C181-4751-9E23-D862E510D457}" srcOrd="0" destOrd="0" presId="urn:microsoft.com/office/officeart/2005/8/layout/chevron2"/>
    <dgm:cxn modelId="{B8150521-3ABF-4278-87D2-3E7B2AF3CD80}" type="presParOf" srcId="{4A7029C5-57D0-43E0-832A-C3EF2A1B8D66}" destId="{D2156210-4172-4DC2-AD6E-235BED957CA7}" srcOrd="0" destOrd="0" presId="urn:microsoft.com/office/officeart/2005/8/layout/chevron2"/>
    <dgm:cxn modelId="{CC6AD17A-9EDF-4F2C-A1B1-FFAA8F2EC25E}" type="presParOf" srcId="{D2156210-4172-4DC2-AD6E-235BED957CA7}" destId="{D461E022-0252-4D98-A677-C1112C519AD1}" srcOrd="0" destOrd="0" presId="urn:microsoft.com/office/officeart/2005/8/layout/chevron2"/>
    <dgm:cxn modelId="{96C97EDC-40A8-460E-A478-FBC5FF4AF000}" type="presParOf" srcId="{D2156210-4172-4DC2-AD6E-235BED957CA7}" destId="{2DEE3833-C181-4751-9E23-D862E510D457}"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A905C3-19E7-488B-BAB2-FDFE18306609}"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0737B738-DBB2-4CA4-8FFE-B6378F3480D1}">
      <dgm:prSet/>
      <dgm:spPr/>
      <dgm:t>
        <a:bodyPr/>
        <a:lstStyle/>
        <a:p>
          <a:pPr rtl="0"/>
          <a:endParaRPr lang="en-US" dirty="0"/>
        </a:p>
      </dgm:t>
    </dgm:pt>
    <dgm:pt modelId="{88213449-0512-4D26-AD73-C41908DE16C6}" type="parTrans" cxnId="{14D880B2-9BCC-4E58-A9B9-AE4507BB774C}">
      <dgm:prSet/>
      <dgm:spPr/>
      <dgm:t>
        <a:bodyPr/>
        <a:lstStyle/>
        <a:p>
          <a:endParaRPr lang="en-US"/>
        </a:p>
      </dgm:t>
    </dgm:pt>
    <dgm:pt modelId="{69C6A7D7-E825-40AF-B8AE-AC5B0D532CD3}" type="sibTrans" cxnId="{14D880B2-9BCC-4E58-A9B9-AE4507BB774C}">
      <dgm:prSet/>
      <dgm:spPr/>
      <dgm:t>
        <a:bodyPr/>
        <a:lstStyle/>
        <a:p>
          <a:endParaRPr lang="en-US"/>
        </a:p>
      </dgm:t>
    </dgm:pt>
    <dgm:pt modelId="{C27BED6A-BEB8-4C03-8DCB-81FBAD1DCC12}">
      <dgm:prSet/>
      <dgm:spPr/>
      <dgm:t>
        <a:bodyPr/>
        <a:lstStyle/>
        <a:p>
          <a:r>
            <a:rPr lang="en-US" b="1" dirty="0" smtClean="0"/>
            <a:t>2. CHILD CENTERED DIASASTER RISK MANAGEMENT </a:t>
          </a:r>
          <a:endParaRPr lang="en-US" b="1" dirty="0"/>
        </a:p>
      </dgm:t>
    </dgm:pt>
    <dgm:pt modelId="{A740460A-6F1A-4384-A2D9-D9249D06DBE4}" type="parTrans" cxnId="{6A77330F-E0D6-4263-92A4-C58EBA41C163}">
      <dgm:prSet/>
      <dgm:spPr/>
    </dgm:pt>
    <dgm:pt modelId="{C90614FF-DA82-4897-8905-199C618D884B}" type="sibTrans" cxnId="{6A77330F-E0D6-4263-92A4-C58EBA41C163}">
      <dgm:prSet/>
      <dgm:spPr/>
    </dgm:pt>
    <dgm:pt modelId="{E90A4EF5-0A15-452D-9A74-536BDD3DA5F8}" type="pres">
      <dgm:prSet presAssocID="{DBA905C3-19E7-488B-BAB2-FDFE18306609}" presName="linearFlow" presStyleCnt="0">
        <dgm:presLayoutVars>
          <dgm:dir/>
          <dgm:animLvl val="lvl"/>
          <dgm:resizeHandles val="exact"/>
        </dgm:presLayoutVars>
      </dgm:prSet>
      <dgm:spPr/>
      <dgm:t>
        <a:bodyPr/>
        <a:lstStyle/>
        <a:p>
          <a:endParaRPr lang="en-US"/>
        </a:p>
      </dgm:t>
    </dgm:pt>
    <dgm:pt modelId="{C81C7A1B-1A52-48BC-BE0F-F208393B4BE2}" type="pres">
      <dgm:prSet presAssocID="{0737B738-DBB2-4CA4-8FFE-B6378F3480D1}" presName="composite" presStyleCnt="0"/>
      <dgm:spPr/>
      <dgm:t>
        <a:bodyPr/>
        <a:lstStyle/>
        <a:p>
          <a:endParaRPr lang="en-US"/>
        </a:p>
      </dgm:t>
    </dgm:pt>
    <dgm:pt modelId="{2AE55F0D-E0DF-4FA9-9189-B8D2CABA9702}" type="pres">
      <dgm:prSet presAssocID="{0737B738-DBB2-4CA4-8FFE-B6378F3480D1}" presName="parentText" presStyleLbl="alignNode1" presStyleIdx="0" presStyleCnt="1">
        <dgm:presLayoutVars>
          <dgm:chMax val="1"/>
          <dgm:bulletEnabled val="1"/>
        </dgm:presLayoutVars>
      </dgm:prSet>
      <dgm:spPr/>
      <dgm:t>
        <a:bodyPr/>
        <a:lstStyle/>
        <a:p>
          <a:endParaRPr lang="en-US"/>
        </a:p>
      </dgm:t>
    </dgm:pt>
    <dgm:pt modelId="{4F74982E-45CC-41EC-A78A-AC28F1F89FB3}" type="pres">
      <dgm:prSet presAssocID="{0737B738-DBB2-4CA4-8FFE-B6378F3480D1}" presName="descendantText" presStyleLbl="alignAcc1" presStyleIdx="0" presStyleCnt="1">
        <dgm:presLayoutVars>
          <dgm:bulletEnabled val="1"/>
        </dgm:presLayoutVars>
      </dgm:prSet>
      <dgm:spPr/>
      <dgm:t>
        <a:bodyPr/>
        <a:lstStyle/>
        <a:p>
          <a:endParaRPr lang="en-US"/>
        </a:p>
      </dgm:t>
    </dgm:pt>
  </dgm:ptLst>
  <dgm:cxnLst>
    <dgm:cxn modelId="{6A77330F-E0D6-4263-92A4-C58EBA41C163}" srcId="{0737B738-DBB2-4CA4-8FFE-B6378F3480D1}" destId="{C27BED6A-BEB8-4C03-8DCB-81FBAD1DCC12}" srcOrd="0" destOrd="0" parTransId="{A740460A-6F1A-4384-A2D9-D9249D06DBE4}" sibTransId="{C90614FF-DA82-4897-8905-199C618D884B}"/>
    <dgm:cxn modelId="{E94B0A05-7E0D-4D0C-8D5A-00B8DE799FB9}" type="presOf" srcId="{C27BED6A-BEB8-4C03-8DCB-81FBAD1DCC12}" destId="{4F74982E-45CC-41EC-A78A-AC28F1F89FB3}" srcOrd="0" destOrd="0" presId="urn:microsoft.com/office/officeart/2005/8/layout/chevron2"/>
    <dgm:cxn modelId="{14D880B2-9BCC-4E58-A9B9-AE4507BB774C}" srcId="{DBA905C3-19E7-488B-BAB2-FDFE18306609}" destId="{0737B738-DBB2-4CA4-8FFE-B6378F3480D1}" srcOrd="0" destOrd="0" parTransId="{88213449-0512-4D26-AD73-C41908DE16C6}" sibTransId="{69C6A7D7-E825-40AF-B8AE-AC5B0D532CD3}"/>
    <dgm:cxn modelId="{413DDE36-2FD9-420B-9790-8EA4841834C0}" type="presOf" srcId="{DBA905C3-19E7-488B-BAB2-FDFE18306609}" destId="{E90A4EF5-0A15-452D-9A74-536BDD3DA5F8}" srcOrd="0" destOrd="0" presId="urn:microsoft.com/office/officeart/2005/8/layout/chevron2"/>
    <dgm:cxn modelId="{FC392769-B8F5-4782-8311-92F961A55DF2}" type="presOf" srcId="{0737B738-DBB2-4CA4-8FFE-B6378F3480D1}" destId="{2AE55F0D-E0DF-4FA9-9189-B8D2CABA9702}" srcOrd="0" destOrd="0" presId="urn:microsoft.com/office/officeart/2005/8/layout/chevron2"/>
    <dgm:cxn modelId="{D42F489E-7F39-4801-AE16-96D8666289E7}" type="presParOf" srcId="{E90A4EF5-0A15-452D-9A74-536BDD3DA5F8}" destId="{C81C7A1B-1A52-48BC-BE0F-F208393B4BE2}" srcOrd="0" destOrd="0" presId="urn:microsoft.com/office/officeart/2005/8/layout/chevron2"/>
    <dgm:cxn modelId="{5E261652-FE6F-4432-AE10-EE2909CA48B7}" type="presParOf" srcId="{C81C7A1B-1A52-48BC-BE0F-F208393B4BE2}" destId="{2AE55F0D-E0DF-4FA9-9189-B8D2CABA9702}" srcOrd="0" destOrd="0" presId="urn:microsoft.com/office/officeart/2005/8/layout/chevron2"/>
    <dgm:cxn modelId="{29F4F639-E325-4558-8EFA-5D4BEB62AE3C}" type="presParOf" srcId="{C81C7A1B-1A52-48BC-BE0F-F208393B4BE2}" destId="{4F74982E-45CC-41EC-A78A-AC28F1F89FB3}"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E534DA-6B61-4E15-B953-B941165B34D9}">
      <dsp:nvSpPr>
        <dsp:cNvPr id="0" name=""/>
        <dsp:cNvSpPr/>
      </dsp:nvSpPr>
      <dsp:spPr>
        <a:xfrm>
          <a:off x="0" y="254159"/>
          <a:ext cx="8610600" cy="428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C0ED672-35FB-4FA8-A68E-C1DADD8E17D3}">
      <dsp:nvSpPr>
        <dsp:cNvPr id="0" name=""/>
        <dsp:cNvSpPr/>
      </dsp:nvSpPr>
      <dsp:spPr>
        <a:xfrm>
          <a:off x="430530" y="3239"/>
          <a:ext cx="6027420" cy="50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822" tIns="0" rIns="227822" bIns="0" numCol="1" spcCol="1270" anchor="ctr" anchorCtr="0">
          <a:noAutofit/>
        </a:bodyPr>
        <a:lstStyle/>
        <a:p>
          <a:pPr lvl="0" algn="l" defTabSz="1422400" rtl="0">
            <a:lnSpc>
              <a:spcPct val="90000"/>
            </a:lnSpc>
            <a:spcBef>
              <a:spcPct val="0"/>
            </a:spcBef>
            <a:spcAft>
              <a:spcPct val="35000"/>
            </a:spcAft>
          </a:pPr>
          <a:r>
            <a:rPr lang="en-US" sz="3200" kern="1200" dirty="0" smtClean="0">
              <a:solidFill>
                <a:schemeClr val="accent2"/>
              </a:solidFill>
            </a:rPr>
            <a:t>Youth Educational Foundation</a:t>
          </a:r>
          <a:endParaRPr lang="en-US" sz="3200" kern="1200" dirty="0">
            <a:solidFill>
              <a:schemeClr val="accent2"/>
            </a:solidFill>
          </a:endParaRPr>
        </a:p>
      </dsp:txBody>
      <dsp:txXfrm>
        <a:off x="430530" y="3239"/>
        <a:ext cx="6027420" cy="5018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D53691-DD33-4368-A1AD-5E950EAF243B}">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3B6206CF-676D-48C8-B02E-7BF3DDA65F47}">
      <dsp:nvSpPr>
        <dsp:cNvPr id="0" name=""/>
        <dsp:cNvSpPr/>
      </dsp:nvSpPr>
      <dsp:spPr>
        <a:xfrm rot="5400000">
          <a:off x="4143375" y="-3343275"/>
          <a:ext cx="742950" cy="7429500"/>
        </a:xfrm>
        <a:prstGeom prst="round2SameRect">
          <a:avLst/>
        </a:prstGeom>
        <a:solidFill>
          <a:schemeClr val="bg1">
            <a:lumMod val="85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smtClean="0">
              <a:solidFill>
                <a:srgbClr val="00B0F0"/>
              </a:solidFill>
            </a:rPr>
            <a:t>3.ADVOCACY &amp; GOVERANCE </a:t>
          </a:r>
          <a:endParaRPr lang="en-US" sz="4400" kern="1200" dirty="0">
            <a:solidFill>
              <a:srgbClr val="00B0F0"/>
            </a:solidFill>
          </a:endParaRPr>
        </a:p>
      </dsp:txBody>
      <dsp:txXfrm rot="5400000">
        <a:off x="4143375" y="-3343275"/>
        <a:ext cx="742950" cy="742950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BF7F3E-AAAA-4CFB-B625-ADDD104132C7}">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93A42078-6BBA-481C-9060-1A50AD891165}">
      <dsp:nvSpPr>
        <dsp:cNvPr id="0" name=""/>
        <dsp:cNvSpPr/>
      </dsp:nvSpPr>
      <dsp:spPr>
        <a:xfrm rot="5400000">
          <a:off x="4143375" y="-3343275"/>
          <a:ext cx="742950" cy="74295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smtClean="0"/>
            <a:t>4. CAPACITY BUILDING OF COMMUNITY &amp; SEs</a:t>
          </a:r>
          <a:endParaRPr lang="en-US" sz="2800" b="1" kern="1200" dirty="0"/>
        </a:p>
      </dsp:txBody>
      <dsp:txXfrm rot="5400000">
        <a:off x="4143375" y="-3343275"/>
        <a:ext cx="742950" cy="74295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33CCB6-1B7F-49B9-B698-13430D89CDF7}">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61FC941B-A94B-43A0-802D-43602110931A}">
      <dsp:nvSpPr>
        <dsp:cNvPr id="0" name=""/>
        <dsp:cNvSpPr/>
      </dsp:nvSpPr>
      <dsp:spPr>
        <a:xfrm rot="5400000">
          <a:off x="4143375" y="-3343275"/>
          <a:ext cx="742950" cy="74295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smtClean="0"/>
            <a:t>5.KEHIL SUPPORT PROGRAM</a:t>
          </a:r>
          <a:endParaRPr lang="en-US" sz="4400" kern="1200" dirty="0"/>
        </a:p>
      </dsp:txBody>
      <dsp:txXfrm rot="5400000">
        <a:off x="4143375" y="-3343275"/>
        <a:ext cx="742950" cy="742950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D34C80-F2BE-4358-988C-CED5C1302C71}">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AE3221C2-E0BE-4FB1-B104-8841CC04DC98}">
      <dsp:nvSpPr>
        <dsp:cNvPr id="0" name=""/>
        <dsp:cNvSpPr/>
      </dsp:nvSpPr>
      <dsp:spPr>
        <a:xfrm rot="5400000">
          <a:off x="4143375" y="-3343275"/>
          <a:ext cx="742950" cy="74295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b="1" kern="1200" dirty="0" smtClean="0"/>
            <a:t>6.ENVIRONMENT CONSERVATION</a:t>
          </a:r>
          <a:endParaRPr lang="en-US" sz="3800" b="1" kern="1200" dirty="0"/>
        </a:p>
      </dsp:txBody>
      <dsp:txXfrm rot="5400000">
        <a:off x="4143375" y="-3343275"/>
        <a:ext cx="742950" cy="742950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0AB76C-7DA7-4100-9B44-850EB9D996FD}">
      <dsp:nvSpPr>
        <dsp:cNvPr id="0" name=""/>
        <dsp:cNvSpPr/>
      </dsp:nvSpPr>
      <dsp:spPr>
        <a:xfrm rot="10800000">
          <a:off x="849246" y="558"/>
          <a:ext cx="6515107" cy="11418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539" tIns="198120" rIns="369824" bIns="198120" numCol="1" spcCol="1270" anchor="ctr" anchorCtr="0">
          <a:noAutofit/>
        </a:bodyPr>
        <a:lstStyle/>
        <a:p>
          <a:pPr lvl="0" algn="ctr" defTabSz="2311400" rtl="0">
            <a:lnSpc>
              <a:spcPct val="90000"/>
            </a:lnSpc>
            <a:spcBef>
              <a:spcPct val="0"/>
            </a:spcBef>
            <a:spcAft>
              <a:spcPct val="35000"/>
            </a:spcAft>
          </a:pPr>
          <a:r>
            <a:rPr lang="en-US" sz="5200" kern="1200" dirty="0" smtClean="0"/>
            <a:t>                    </a:t>
          </a:r>
          <a:r>
            <a:rPr lang="en-US" sz="3200" b="1" kern="1200" dirty="0" smtClean="0">
              <a:solidFill>
                <a:srgbClr val="FF0000"/>
              </a:solidFill>
            </a:rPr>
            <a:t>Case Study</a:t>
          </a:r>
          <a:r>
            <a:rPr lang="en-US" sz="5200" kern="1200" dirty="0" smtClean="0"/>
            <a:t>   </a:t>
          </a:r>
          <a:endParaRPr lang="en-US" sz="5200" kern="1200" dirty="0"/>
        </a:p>
      </dsp:txBody>
      <dsp:txXfrm rot="10800000">
        <a:off x="849246" y="558"/>
        <a:ext cx="6515107" cy="1141883"/>
      </dsp:txXfrm>
    </dsp:sp>
    <dsp:sp modelId="{D0F6F6B9-869E-47A0-B988-F87125762EFF}">
      <dsp:nvSpPr>
        <dsp:cNvPr id="0" name=""/>
        <dsp:cNvSpPr/>
      </dsp:nvSpPr>
      <dsp:spPr>
        <a:xfrm>
          <a:off x="-277753" y="558"/>
          <a:ext cx="4056519" cy="114188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294B8A-62BF-4723-BA77-9BD078CB9D11}">
      <dsp:nvSpPr>
        <dsp:cNvPr id="0" name=""/>
        <dsp:cNvSpPr/>
      </dsp:nvSpPr>
      <dsp:spPr>
        <a:xfrm rot="5400000">
          <a:off x="-105816" y="162334"/>
          <a:ext cx="705445" cy="493811"/>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endParaRPr lang="en-US" sz="1300" kern="1200" baseline="0" dirty="0"/>
        </a:p>
      </dsp:txBody>
      <dsp:txXfrm rot="5400000">
        <a:off x="-105816" y="162334"/>
        <a:ext cx="705445" cy="493811"/>
      </dsp:txXfrm>
    </dsp:sp>
    <dsp:sp modelId="{06B5C17C-B367-4108-89D9-9EAC9FEAED20}">
      <dsp:nvSpPr>
        <dsp:cNvPr id="0" name=""/>
        <dsp:cNvSpPr/>
      </dsp:nvSpPr>
      <dsp:spPr>
        <a:xfrm rot="5400000">
          <a:off x="3852020" y="-3358171"/>
          <a:ext cx="571500" cy="728791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baseline="0" smtClean="0"/>
            <a:t>THANKS FOR PATIENCE </a:t>
          </a:r>
          <a:endParaRPr lang="en-US" sz="3200" b="1" kern="1200" dirty="0"/>
        </a:p>
      </dsp:txBody>
      <dsp:txXfrm rot="5400000">
        <a:off x="3852020" y="-3358171"/>
        <a:ext cx="571500" cy="728791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2C4E27-EC78-40DF-A844-E738077B14A4}">
      <dsp:nvSpPr>
        <dsp:cNvPr id="0" name=""/>
        <dsp:cNvSpPr/>
      </dsp:nvSpPr>
      <dsp:spPr>
        <a:xfrm>
          <a:off x="0" y="13298"/>
          <a:ext cx="8991600" cy="6105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smtClean="0">
              <a:solidFill>
                <a:schemeClr val="bg1"/>
              </a:solidFill>
            </a:rPr>
            <a:t>Vision</a:t>
          </a:r>
          <a:endParaRPr lang="en-US" sz="3200" kern="1200" dirty="0">
            <a:solidFill>
              <a:schemeClr val="bg1"/>
            </a:solidFill>
          </a:endParaRPr>
        </a:p>
      </dsp:txBody>
      <dsp:txXfrm>
        <a:off x="0" y="13298"/>
        <a:ext cx="8991600" cy="610587"/>
      </dsp:txXfrm>
    </dsp:sp>
    <dsp:sp modelId="{22EC4494-1A88-4AFE-B0FF-2A0168296B50}">
      <dsp:nvSpPr>
        <dsp:cNvPr id="0" name=""/>
        <dsp:cNvSpPr/>
      </dsp:nvSpPr>
      <dsp:spPr>
        <a:xfrm>
          <a:off x="0" y="732224"/>
          <a:ext cx="8991600" cy="1553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en-US" sz="3200" kern="1200" dirty="0" smtClean="0">
              <a:solidFill>
                <a:schemeClr val="accent6"/>
              </a:solidFill>
            </a:rPr>
            <a:t>Local Youth raising voice </a:t>
          </a:r>
          <a:r>
            <a:rPr lang="en-US" sz="3200" kern="1200" dirty="0" smtClean="0">
              <a:solidFill>
                <a:schemeClr val="accent6"/>
              </a:solidFill>
            </a:rPr>
            <a:t>for rights –Social justice to All</a:t>
          </a:r>
          <a:endParaRPr lang="en-US" sz="3200" b="1" kern="1200" dirty="0">
            <a:solidFill>
              <a:schemeClr val="accent6"/>
            </a:solidFill>
          </a:endParaRPr>
        </a:p>
      </dsp:txBody>
      <dsp:txXfrm>
        <a:off x="0" y="732224"/>
        <a:ext cx="8991600" cy="15537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A8402D-C226-4FA1-8DAB-D8976F0B4F74}">
      <dsp:nvSpPr>
        <dsp:cNvPr id="0" name=""/>
        <dsp:cNvSpPr/>
      </dsp:nvSpPr>
      <dsp:spPr>
        <a:xfrm>
          <a:off x="-124398" y="0"/>
          <a:ext cx="533399" cy="53339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7AB7FD-4167-4167-8BB2-17308D860A30}">
      <dsp:nvSpPr>
        <dsp:cNvPr id="0" name=""/>
        <dsp:cNvSpPr/>
      </dsp:nvSpPr>
      <dsp:spPr>
        <a:xfrm>
          <a:off x="-106496" y="0"/>
          <a:ext cx="7165095" cy="5333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scene3d>
          <a:camera prst="perspectiveHeroicExtremeRightFacing"/>
          <a:lightRig rig="threePt" dir="t"/>
        </a:scene3d>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b="1" kern="1200" dirty="0" smtClean="0">
              <a:solidFill>
                <a:schemeClr val="accent6"/>
              </a:solidFill>
            </a:rPr>
            <a:t>OBJECTIVES :</a:t>
          </a:r>
          <a:endParaRPr lang="en-US" sz="1800" kern="1200" dirty="0">
            <a:solidFill>
              <a:schemeClr val="accent6"/>
            </a:solidFill>
          </a:endParaRPr>
        </a:p>
      </dsp:txBody>
      <dsp:txXfrm>
        <a:off x="-106496" y="0"/>
        <a:ext cx="7165095" cy="53339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0CECF41-6E77-4BBE-A69F-52724BCEAA04}">
      <dsp:nvSpPr>
        <dsp:cNvPr id="0" name=""/>
        <dsp:cNvSpPr/>
      </dsp:nvSpPr>
      <dsp:spPr>
        <a:xfrm rot="5400000">
          <a:off x="-141684" y="141684"/>
          <a:ext cx="944562" cy="661193"/>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endParaRPr lang="en-US" sz="1800" kern="1200" dirty="0"/>
        </a:p>
      </dsp:txBody>
      <dsp:txXfrm rot="5400000">
        <a:off x="-141684" y="141684"/>
        <a:ext cx="944562" cy="661193"/>
      </dsp:txXfrm>
    </dsp:sp>
    <dsp:sp modelId="{8FF224F5-5FDC-46A4-9A48-D5DACEE4A3E8}">
      <dsp:nvSpPr>
        <dsp:cNvPr id="0" name=""/>
        <dsp:cNvSpPr/>
      </dsp:nvSpPr>
      <dsp:spPr>
        <a:xfrm rot="5400000">
          <a:off x="4138414" y="-3477220"/>
          <a:ext cx="613965" cy="7568406"/>
        </a:xfrm>
        <a:prstGeom prst="round2Same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smtClean="0">
              <a:solidFill>
                <a:schemeClr val="accent6"/>
              </a:solidFill>
            </a:rPr>
            <a:t>THEMATIC AREAS:</a:t>
          </a:r>
          <a:endParaRPr lang="en-US" sz="3600" kern="1200" dirty="0">
            <a:solidFill>
              <a:schemeClr val="accent6"/>
            </a:solidFill>
          </a:endParaRPr>
        </a:p>
      </dsp:txBody>
      <dsp:txXfrm rot="5400000">
        <a:off x="4138414" y="-3477220"/>
        <a:ext cx="613965" cy="756840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E084F7-10BC-4317-B3EC-B28E4EE5A904}">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kern="1200" dirty="0" smtClean="0"/>
            <a:t/>
          </a:r>
          <a:br>
            <a:rPr lang="en-US" sz="1100" kern="1200" dirty="0" smtClean="0"/>
          </a:br>
          <a:endParaRPr lang="en-US" sz="1100" kern="1200" dirty="0"/>
        </a:p>
      </dsp:txBody>
      <dsp:txXfrm rot="5400000">
        <a:off x="-171449" y="171449"/>
        <a:ext cx="1143000" cy="800100"/>
      </dsp:txXfrm>
    </dsp:sp>
    <dsp:sp modelId="{080BBC86-F6AB-4934-87C3-6DAD210326B8}">
      <dsp:nvSpPr>
        <dsp:cNvPr id="0" name=""/>
        <dsp:cNvSpPr/>
      </dsp:nvSpPr>
      <dsp:spPr>
        <a:xfrm rot="5400000">
          <a:off x="4143375" y="-3343275"/>
          <a:ext cx="742950" cy="74295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perspectiveHeroicExtremeRightFacing"/>
          <a:lightRig rig="threePt" dir="t"/>
        </a:scene3d>
      </dsp:spPr>
      <dsp:style>
        <a:lnRef idx="1">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solidFill>
                <a:schemeClr val="accent6"/>
              </a:solidFill>
            </a:rPr>
            <a:t>FOCUSED POPULATION</a:t>
          </a:r>
          <a:endParaRPr lang="en-US" sz="4400" kern="1200" dirty="0">
            <a:solidFill>
              <a:schemeClr val="accent6"/>
            </a:solidFill>
          </a:endParaRPr>
        </a:p>
      </dsp:txBody>
      <dsp:txXfrm rot="5400000">
        <a:off x="4143375" y="-3343275"/>
        <a:ext cx="742950" cy="742950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86F0A9-B2EE-41C0-8CD7-5719A68C17A8}">
      <dsp:nvSpPr>
        <dsp:cNvPr id="0" name=""/>
        <dsp:cNvSpPr/>
      </dsp:nvSpPr>
      <dsp:spPr>
        <a:xfrm rot="5400000">
          <a:off x="-130254" y="130254"/>
          <a:ext cx="868362" cy="607853"/>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endParaRPr lang="en-US" sz="1700" kern="1200" dirty="0"/>
        </a:p>
      </dsp:txBody>
      <dsp:txXfrm rot="5400000">
        <a:off x="-130254" y="130254"/>
        <a:ext cx="868362" cy="607853"/>
      </dsp:txXfrm>
    </dsp:sp>
    <dsp:sp modelId="{0A0506D9-AAD8-44B5-B32C-C666B102A0A8}">
      <dsp:nvSpPr>
        <dsp:cNvPr id="0" name=""/>
        <dsp:cNvSpPr/>
      </dsp:nvSpPr>
      <dsp:spPr>
        <a:xfrm rot="5400000">
          <a:off x="4137381" y="-3528655"/>
          <a:ext cx="562691" cy="7621746"/>
        </a:xfrm>
        <a:prstGeom prst="round2SameRect">
          <a:avLst/>
        </a:prstGeom>
        <a:solidFill>
          <a:srgbClr val="FFC000">
            <a:alpha val="90000"/>
          </a:srgbClr>
        </a:solidFill>
        <a:ln w="9525" cap="flat" cmpd="sng" algn="ctr">
          <a:solidFill>
            <a:schemeClr val="accent1">
              <a:hueOff val="0"/>
              <a:satOff val="0"/>
              <a:lumOff val="0"/>
              <a:alphaOff val="0"/>
            </a:schemeClr>
          </a:solidFill>
          <a:prstDash val="solid"/>
        </a:ln>
        <a:effectLst/>
        <a:scene3d>
          <a:camera prst="perspectiveHeroicExtremeRightFacing"/>
          <a:lightRig rig="threePt" dir="t"/>
        </a:scene3d>
      </dsp:spPr>
      <dsp:style>
        <a:lnRef idx="1">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smtClean="0"/>
            <a:t>PARTNERS</a:t>
          </a:r>
          <a:endParaRPr lang="en-US" sz="3300" kern="1200" dirty="0"/>
        </a:p>
      </dsp:txBody>
      <dsp:txXfrm rot="5400000">
        <a:off x="4137381" y="-3528655"/>
        <a:ext cx="562691" cy="7621746"/>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61E022-0252-4D98-A677-C1112C519AD1}">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2DEE3833-C181-4751-9E23-D862E510D457}">
      <dsp:nvSpPr>
        <dsp:cNvPr id="0" name=""/>
        <dsp:cNvSpPr/>
      </dsp:nvSpPr>
      <dsp:spPr>
        <a:xfrm rot="5400000">
          <a:off x="4143375" y="-3343275"/>
          <a:ext cx="742950" cy="7429500"/>
        </a:xfrm>
        <a:prstGeom prst="round2Same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kern="1200" smtClean="0"/>
            <a:t>YOUTH PROGRAMS</a:t>
          </a:r>
          <a:endParaRPr lang="en-US" sz="4400" kern="1200" dirty="0"/>
        </a:p>
      </dsp:txBody>
      <dsp:txXfrm rot="5400000">
        <a:off x="4143375" y="-3343275"/>
        <a:ext cx="742950" cy="74295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E55F0D-E0DF-4FA9-9189-B8D2CABA9702}">
      <dsp:nvSpPr>
        <dsp:cNvPr id="0" name=""/>
        <dsp:cNvSpPr/>
      </dsp:nvSpPr>
      <dsp:spPr>
        <a:xfrm rot="5400000">
          <a:off x="-171449" y="171449"/>
          <a:ext cx="1143000" cy="80010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endParaRPr lang="en-US" sz="2200" kern="1200" dirty="0"/>
        </a:p>
      </dsp:txBody>
      <dsp:txXfrm rot="5400000">
        <a:off x="-171449" y="171449"/>
        <a:ext cx="1143000" cy="800100"/>
      </dsp:txXfrm>
    </dsp:sp>
    <dsp:sp modelId="{4F74982E-45CC-41EC-A78A-AC28F1F89FB3}">
      <dsp:nvSpPr>
        <dsp:cNvPr id="0" name=""/>
        <dsp:cNvSpPr/>
      </dsp:nvSpPr>
      <dsp:spPr>
        <a:xfrm rot="5400000">
          <a:off x="4143375" y="-3343275"/>
          <a:ext cx="742950" cy="74295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b="1" kern="1200" dirty="0" smtClean="0"/>
            <a:t>2. CHILD CENTERED DIASASTER RISK MANAGEMENT </a:t>
          </a:r>
          <a:endParaRPr lang="en-US" sz="2500" b="1" kern="1200" dirty="0"/>
        </a:p>
      </dsp:txBody>
      <dsp:txXfrm rot="5400000">
        <a:off x="4143375" y="-3343275"/>
        <a:ext cx="742950" cy="742950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FD72E8-34ED-4572-9B86-C42867C1C6AA}">
      <dsp:nvSpPr>
        <dsp:cNvPr id="0" name=""/>
        <dsp:cNvSpPr/>
      </dsp:nvSpPr>
      <dsp:spPr>
        <a:xfrm rot="5400000">
          <a:off x="-130254" y="130254"/>
          <a:ext cx="868362" cy="607853"/>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endParaRPr lang="en-US" sz="1700" kern="1200" dirty="0"/>
        </a:p>
      </dsp:txBody>
      <dsp:txXfrm rot="5400000">
        <a:off x="-130254" y="130254"/>
        <a:ext cx="868362" cy="607853"/>
      </dsp:txXfrm>
    </dsp:sp>
    <dsp:sp modelId="{20764B8C-A59C-4AE5-8AFE-F4AB9178E966}">
      <dsp:nvSpPr>
        <dsp:cNvPr id="0" name=""/>
        <dsp:cNvSpPr/>
      </dsp:nvSpPr>
      <dsp:spPr>
        <a:xfrm rot="5400000">
          <a:off x="4136509" y="-3528655"/>
          <a:ext cx="564435" cy="762174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perspectiveHeroicExtremeLeftFacing"/>
          <a:lightRig rig="threePt" dir="t"/>
        </a:scene3d>
      </dsp:spPr>
      <dsp:style>
        <a:lnRef idx="1">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smtClean="0"/>
            <a:t>SAFER SCHOOL</a:t>
          </a:r>
          <a:endParaRPr lang="en-US" sz="3300" kern="1200" dirty="0"/>
        </a:p>
      </dsp:txBody>
      <dsp:txXfrm rot="5400000">
        <a:off x="4136509" y="-3528655"/>
        <a:ext cx="564435" cy="762174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5F13856B-167F-4EDD-AED9-678D93D1AFD2}" type="datetimeFigureOut">
              <a:rPr lang="en-US" smtClean="0"/>
              <a:pPr/>
              <a:t>2/22/2014</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B2421A93-67D3-44D4-95FD-708CA900C14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523A0378-CF4D-4EAF-A96D-9E88713F7EF5}" type="datetimeFigureOut">
              <a:rPr lang="en-US" smtClean="0"/>
              <a:pPr/>
              <a:t>2/22/2014</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53FDB03C-2928-440B-ACE7-90D2B51C400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68758195-D1D8-4DF8-95BF-63A9DFBA059D}" type="datetimeFigureOut">
              <a:rPr lang="en-US"/>
              <a:pPr>
                <a:defRPr/>
              </a:pPr>
              <a:t>2/22/2014</a:t>
            </a:fld>
            <a:endParaRPr lang="en-US" dirty="0">
              <a:solidFill>
                <a:schemeClr val="tx2">
                  <a:shade val="90000"/>
                </a:schemeClr>
              </a:solidFill>
            </a:endParaRPr>
          </a:p>
        </p:txBody>
      </p:sp>
      <p:sp>
        <p:nvSpPr>
          <p:cNvPr id="9" name="Rectangle 8"/>
          <p:cNvSpPr>
            <a:spLocks noGrp="1"/>
          </p:cNvSpPr>
          <p:nvPr>
            <p:ph type="sldNum" sz="quarter" idx="18"/>
          </p:nvPr>
        </p:nvSpPr>
        <p:spPr/>
        <p:txBody>
          <a:bodyPr/>
          <a:lstStyle>
            <a:lvl1pPr>
              <a:defRPr/>
            </a:lvl1pPr>
            <a:extLst/>
          </a:lstStyle>
          <a:p>
            <a:pPr>
              <a:defRPr/>
            </a:pPr>
            <a:fld id="{2B73F531-16B3-41F9-B040-3307AD392FF8}" type="slidenum">
              <a:rPr lang="en-US"/>
              <a:pPr>
                <a:defRPr/>
              </a:pPr>
              <a:t>‹#›</a:t>
            </a:fld>
            <a:endParaRPr lang="en-US" dirty="0">
              <a:solidFill>
                <a:schemeClr val="tx2">
                  <a:shade val="90000"/>
                </a:schemeClr>
              </a:solidFill>
            </a:endParaRPr>
          </a:p>
        </p:txBody>
      </p:sp>
      <p:sp>
        <p:nvSpPr>
          <p:cNvPr id="10" name="Rectangle 9"/>
          <p:cNvSpPr>
            <a:spLocks noGrp="1"/>
          </p:cNvSpPr>
          <p:nvPr>
            <p:ph type="ftr" sz="quarter" idx="19"/>
          </p:nvPr>
        </p:nvSpPr>
        <p:spPr/>
        <p:txBody>
          <a:bodyPr/>
          <a:lstStyle>
            <a:lvl1pPr algn="l">
              <a:defRPr>
                <a:solidFill>
                  <a:schemeClr val="tx2">
                    <a:shade val="90000"/>
                  </a:schemeClr>
                </a:solidFill>
              </a:defRPr>
            </a:lvl1pPr>
            <a:extLst/>
          </a:lstStyle>
          <a:p>
            <a:pPr>
              <a:defRPr/>
            </a:pP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7" Type="http://schemas.microsoft.com/office/2007/relationships/diagramDrawing" Target="../diagrams/drawing8.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10.xml"/><Relationship Id="rId7" Type="http://schemas.openxmlformats.org/officeDocument/2006/relationships/image" Target="../media/image2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microsoft.com/office/2007/relationships/diagramDrawing" Target="../diagrams/drawing9.xml"/></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diagramLayout" Target="../diagrams/layout11.xml"/><Relationship Id="rId7" Type="http://schemas.openxmlformats.org/officeDocument/2006/relationships/image" Target="../media/image25.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diagramLayout" Target="../diagrams/layout12.xml"/><Relationship Id="rId7" Type="http://schemas.openxmlformats.org/officeDocument/2006/relationships/image" Target="../media/image31.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diagramLayout" Target="../diagrams/layout13.xml"/><Relationship Id="rId7" Type="http://schemas.openxmlformats.org/officeDocument/2006/relationships/image" Target="../media/image33.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diagramLayout" Target="../diagrams/layout14.xml"/><Relationship Id="rId7" Type="http://schemas.openxmlformats.org/officeDocument/2006/relationships/image" Target="../media/image35.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diagramLayout" Target="../diagrams/layout16.xml"/><Relationship Id="rId7" Type="http://schemas.openxmlformats.org/officeDocument/2006/relationships/image" Target="../media/image37.jpeg"/><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openxmlformats.org/officeDocument/2006/relationships/hyperlink" Target="http://www.youthpk.org/" TargetMode="Externa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mailto:yef@youthpk.org" TargetMode="Externa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openxmlformats.org/officeDocument/2006/relationships/hyperlink" Target="http://www.youthpk.org/" TargetMode="Externa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diagramLayout" Target="../diagrams/layout5.xml"/><Relationship Id="rId7" Type="http://schemas.openxmlformats.org/officeDocument/2006/relationships/image" Target="../media/image7.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microsoft.com/office/2007/relationships/diagramDrawing" Target="../diagrams/drawing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9.jpeg"/><Relationship Id="rId11" Type="http://schemas.microsoft.com/office/2007/relationships/diagramDrawing" Target="../diagrams/drawing6.xml"/><Relationship Id="rId5" Type="http://schemas.openxmlformats.org/officeDocument/2006/relationships/diagramColors" Target="../diagrams/colors7.xml"/><Relationship Id="rId10" Type="http://schemas.openxmlformats.org/officeDocument/2006/relationships/image" Target="../media/image13.jpeg"/><Relationship Id="rId4" Type="http://schemas.openxmlformats.org/officeDocument/2006/relationships/diagramQuickStyle" Target="../diagrams/quickStyle7.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8.xml"/><Relationship Id="rId7" Type="http://schemas.openxmlformats.org/officeDocument/2006/relationships/image" Target="../media/image1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304800" y="304801"/>
          <a:ext cx="8610600" cy="685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p:cNvSpPr>
            <a:spLocks noGrp="1"/>
          </p:cNvSpPr>
          <p:nvPr>
            <p:ph type="subTitle" idx="1"/>
          </p:nvPr>
        </p:nvSpPr>
        <p:spPr>
          <a:xfrm>
            <a:off x="1371600" y="1981200"/>
            <a:ext cx="6400800" cy="4114800"/>
          </a:xfrm>
        </p:spPr>
        <p:txBody>
          <a:bodyPr/>
          <a:lstStyle/>
          <a:p>
            <a:endParaRPr lang="en-US" dirty="0"/>
          </a:p>
        </p:txBody>
      </p:sp>
      <p:pic>
        <p:nvPicPr>
          <p:cNvPr id="1028" name="Picture 4" descr="E:\YEF\Selected Pic-Youth\CYG formation under CCDRM.JPG"/>
          <p:cNvPicPr>
            <a:picLocks noChangeAspect="1" noChangeArrowheads="1"/>
          </p:cNvPicPr>
          <p:nvPr/>
        </p:nvPicPr>
        <p:blipFill>
          <a:blip r:embed="rId6" cstate="print"/>
          <a:srcRect/>
          <a:stretch>
            <a:fillRect/>
          </a:stretch>
        </p:blipFill>
        <p:spPr bwMode="auto">
          <a:xfrm>
            <a:off x="228600" y="1066800"/>
            <a:ext cx="8763000" cy="5638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457200" y="1066800"/>
            <a:ext cx="8229600" cy="5059363"/>
          </a:xfrm>
        </p:spPr>
        <p:txBody>
          <a:bodyPr>
            <a:normAutofit fontScale="62500" lnSpcReduction="20000"/>
          </a:bodyPr>
          <a:lstStyle/>
          <a:p>
            <a:pPr lvl="0"/>
            <a:r>
              <a:rPr lang="en-GB" dirty="0" smtClean="0"/>
              <a:t>Base Line of District Layyah &amp; Rajanpur </a:t>
            </a:r>
            <a:endParaRPr lang="en-US" dirty="0" smtClean="0"/>
          </a:p>
          <a:p>
            <a:pPr lvl="0"/>
            <a:r>
              <a:rPr lang="en-GB" dirty="0" smtClean="0"/>
              <a:t>Formation of Village Organization</a:t>
            </a:r>
            <a:endParaRPr lang="en-US" dirty="0" smtClean="0"/>
          </a:p>
          <a:p>
            <a:pPr lvl="0"/>
            <a:r>
              <a:rPr lang="en-GB" dirty="0" smtClean="0"/>
              <a:t>Children &amp; Youth Group Formation</a:t>
            </a:r>
            <a:endParaRPr lang="en-US" dirty="0" smtClean="0"/>
          </a:p>
          <a:p>
            <a:pPr lvl="0"/>
            <a:r>
              <a:rPr lang="en-GB" dirty="0" smtClean="0"/>
              <a:t>Training workshop with children and youth on DRR &amp; Child Protection</a:t>
            </a:r>
            <a:endParaRPr lang="en-US" dirty="0" smtClean="0"/>
          </a:p>
          <a:p>
            <a:pPr lvl="0"/>
            <a:r>
              <a:rPr lang="en-GB" dirty="0" smtClean="0"/>
              <a:t>Training workshop with Elder(VOs) on DRR &amp; Child Protection</a:t>
            </a:r>
            <a:endParaRPr lang="en-US" dirty="0" smtClean="0"/>
          </a:p>
          <a:p>
            <a:pPr lvl="0"/>
            <a:r>
              <a:rPr lang="en-GB" dirty="0" smtClean="0"/>
              <a:t>Preparation of Village Development Plan</a:t>
            </a:r>
            <a:endParaRPr lang="en-US" dirty="0" smtClean="0"/>
          </a:p>
          <a:p>
            <a:pPr lvl="0"/>
            <a:r>
              <a:rPr lang="en-GB" dirty="0" smtClean="0"/>
              <a:t>Preparation of Disaster Contingency Plans</a:t>
            </a:r>
            <a:endParaRPr lang="en-US" dirty="0" smtClean="0"/>
          </a:p>
          <a:p>
            <a:pPr lvl="0"/>
            <a:r>
              <a:rPr lang="en-GB" dirty="0" smtClean="0"/>
              <a:t>Village Development Schemes/Micro Infrastructure</a:t>
            </a:r>
            <a:endParaRPr lang="en-US" dirty="0" smtClean="0"/>
          </a:p>
          <a:p>
            <a:pPr lvl="0"/>
            <a:r>
              <a:rPr lang="en-GB" dirty="0" smtClean="0"/>
              <a:t>Training workshop of village organization on Disaster Effective Communication </a:t>
            </a:r>
            <a:endParaRPr lang="en-US" dirty="0" smtClean="0"/>
          </a:p>
          <a:p>
            <a:pPr lvl="0"/>
            <a:r>
              <a:rPr lang="en-GB" dirty="0" smtClean="0"/>
              <a:t>Training Workshops of Children &amp; Youth on Volunteerism and LMST</a:t>
            </a:r>
            <a:endParaRPr lang="en-US" dirty="0" smtClean="0"/>
          </a:p>
          <a:p>
            <a:pPr lvl="0"/>
            <a:r>
              <a:rPr lang="en-GB" dirty="0" smtClean="0"/>
              <a:t>Community drills </a:t>
            </a:r>
            <a:endParaRPr lang="en-US" dirty="0" smtClean="0"/>
          </a:p>
          <a:p>
            <a:pPr lvl="0"/>
            <a:r>
              <a:rPr lang="en-GB" dirty="0" smtClean="0"/>
              <a:t>Drawing competition of children and youth in schools on different and current issues.</a:t>
            </a:r>
          </a:p>
          <a:p>
            <a:pPr lvl="0"/>
            <a:r>
              <a:rPr lang="en-GB" dirty="0" smtClean="0"/>
              <a:t>Small structured Schemes </a:t>
            </a:r>
            <a:endParaRPr lang="en-US" dirty="0" smtClean="0"/>
          </a:p>
          <a:p>
            <a:endParaRPr lang="en-US" dirty="0"/>
          </a:p>
        </p:txBody>
      </p:sp>
      <p:pic>
        <p:nvPicPr>
          <p:cNvPr id="5" name="Picture 2" descr="D:\RDPI 2013\Oct 2013\102___10\IMG_0283.JPG"/>
          <p:cNvPicPr>
            <a:picLocks noChangeAspect="1" noChangeArrowheads="1"/>
          </p:cNvPicPr>
          <p:nvPr/>
        </p:nvPicPr>
        <p:blipFill>
          <a:blip r:embed="rId6" cstate="print"/>
          <a:srcRect/>
          <a:stretch>
            <a:fillRect/>
          </a:stretch>
        </p:blipFill>
        <p:spPr bwMode="auto">
          <a:xfrm>
            <a:off x="6911162" y="4724400"/>
            <a:ext cx="2232837" cy="2133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641592" cy="685800"/>
          </a:xfrm>
          <a:solidFill>
            <a:srgbClr val="92D050"/>
          </a:solidFill>
          <a:scene3d>
            <a:camera prst="perspectiveHeroicExtremeLeftFacing"/>
            <a:lightRig rig="threePt" dir="t"/>
          </a:scene3d>
        </p:spPr>
        <p:txBody>
          <a:bodyPr>
            <a:normAutofit fontScale="90000"/>
          </a:bodyPr>
          <a:lstStyle/>
          <a:p>
            <a:r>
              <a:rPr lang="en-US" dirty="0" smtClean="0"/>
              <a:t>Structural Initiatives  </a:t>
            </a:r>
            <a:endParaRPr lang="en-US" dirty="0"/>
          </a:p>
        </p:txBody>
      </p:sp>
      <p:sp>
        <p:nvSpPr>
          <p:cNvPr id="3" name="Content Placeholder 2"/>
          <p:cNvSpPr>
            <a:spLocks noGrp="1"/>
          </p:cNvSpPr>
          <p:nvPr>
            <p:ph idx="1"/>
          </p:nvPr>
        </p:nvSpPr>
        <p:spPr>
          <a:xfrm>
            <a:off x="990600" y="990600"/>
            <a:ext cx="7943088" cy="5257800"/>
          </a:xfrm>
        </p:spPr>
        <p:txBody>
          <a:bodyPr/>
          <a:lstStyle/>
          <a:p>
            <a:pPr algn="just"/>
            <a:r>
              <a:rPr lang="en-US" sz="1800" dirty="0" smtClean="0">
                <a:solidFill>
                  <a:srgbClr val="FFC000"/>
                </a:solidFill>
              </a:rPr>
              <a:t>Village Contingency Planning </a:t>
            </a:r>
          </a:p>
          <a:p>
            <a:pPr algn="just"/>
            <a:r>
              <a:rPr lang="en-US" sz="1800" dirty="0" smtClean="0">
                <a:solidFill>
                  <a:srgbClr val="FFC000"/>
                </a:solidFill>
              </a:rPr>
              <a:t>Community Development Planning </a:t>
            </a:r>
          </a:p>
          <a:p>
            <a:pPr algn="just"/>
            <a:r>
              <a:rPr lang="en-US" sz="1800" dirty="0" smtClean="0">
                <a:solidFill>
                  <a:srgbClr val="FFC000"/>
                </a:solidFill>
              </a:rPr>
              <a:t>Execution of CDP in term</a:t>
            </a:r>
          </a:p>
          <a:p>
            <a:pPr algn="just"/>
            <a:r>
              <a:rPr lang="en-US" sz="1800" dirty="0" smtClean="0">
                <a:solidFill>
                  <a:srgbClr val="FFC000"/>
                </a:solidFill>
              </a:rPr>
              <a:t>Small Schemes </a:t>
            </a:r>
          </a:p>
          <a:p>
            <a:pPr algn="just"/>
            <a:r>
              <a:rPr lang="en-US" sz="1800" dirty="0" smtClean="0">
                <a:solidFill>
                  <a:srgbClr val="FFC000"/>
                </a:solidFill>
              </a:rPr>
              <a:t>Community Contribution </a:t>
            </a:r>
          </a:p>
          <a:p>
            <a:pPr algn="just"/>
            <a:r>
              <a:rPr lang="en-US" sz="1800" dirty="0" smtClean="0">
                <a:solidFill>
                  <a:srgbClr val="FFC000"/>
                </a:solidFill>
              </a:rPr>
              <a:t>Children Participation</a:t>
            </a:r>
          </a:p>
          <a:p>
            <a:pPr algn="just"/>
            <a:r>
              <a:rPr lang="en-US" sz="1800" dirty="0" smtClean="0">
                <a:solidFill>
                  <a:srgbClr val="FFC000"/>
                </a:solidFill>
              </a:rPr>
              <a:t>Implementation of Cluster Schemes</a:t>
            </a:r>
          </a:p>
          <a:p>
            <a:pPr>
              <a:buNone/>
            </a:pPr>
            <a:endParaRPr lang="en-US" dirty="0"/>
          </a:p>
        </p:txBody>
      </p:sp>
      <p:pic>
        <p:nvPicPr>
          <p:cNvPr id="4" name="Picture 3" descr="D:\Destop Dec-Jan\Construction pictures\P1110012.JPG"/>
          <p:cNvPicPr>
            <a:picLocks noChangeAspect="1" noChangeArrowheads="1"/>
          </p:cNvPicPr>
          <p:nvPr/>
        </p:nvPicPr>
        <p:blipFill>
          <a:blip r:embed="rId2" cstate="print"/>
          <a:srcRect/>
          <a:stretch>
            <a:fillRect/>
          </a:stretch>
        </p:blipFill>
        <p:spPr bwMode="auto">
          <a:xfrm>
            <a:off x="5410200" y="1143000"/>
            <a:ext cx="3733800" cy="2667000"/>
          </a:xfrm>
          <a:prstGeom prst="rect">
            <a:avLst/>
          </a:prstGeom>
          <a:noFill/>
        </p:spPr>
      </p:pic>
      <p:pic>
        <p:nvPicPr>
          <p:cNvPr id="5" name="Picture 2" descr="D:\Destop Dec-Jan\Construction pictures\P1110016.JPG"/>
          <p:cNvPicPr>
            <a:picLocks noChangeAspect="1" noChangeArrowheads="1"/>
          </p:cNvPicPr>
          <p:nvPr/>
        </p:nvPicPr>
        <p:blipFill>
          <a:blip r:embed="rId3" cstate="print"/>
          <a:srcRect/>
          <a:stretch>
            <a:fillRect/>
          </a:stretch>
        </p:blipFill>
        <p:spPr bwMode="auto">
          <a:xfrm>
            <a:off x="0" y="3733800"/>
            <a:ext cx="5486400" cy="3124200"/>
          </a:xfrm>
          <a:prstGeom prst="rect">
            <a:avLst/>
          </a:prstGeom>
          <a:noFill/>
        </p:spPr>
      </p:pic>
      <p:pic>
        <p:nvPicPr>
          <p:cNvPr id="6" name="Picture 4" descr="D:\Destop Dec-Jan\Construction pictures\P1310057.JPG"/>
          <p:cNvPicPr>
            <a:picLocks noChangeAspect="1" noChangeArrowheads="1"/>
          </p:cNvPicPr>
          <p:nvPr/>
        </p:nvPicPr>
        <p:blipFill>
          <a:blip r:embed="rId4" cstate="print"/>
          <a:srcRect/>
          <a:stretch>
            <a:fillRect/>
          </a:stretch>
        </p:blipFill>
        <p:spPr bwMode="auto">
          <a:xfrm>
            <a:off x="5410200" y="3733800"/>
            <a:ext cx="3733800" cy="3124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274638"/>
          <a:ext cx="8229600" cy="86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457200" y="1219200"/>
            <a:ext cx="8229600" cy="4906963"/>
          </a:xfrm>
        </p:spPr>
        <p:txBody>
          <a:bodyPr/>
          <a:lstStyle/>
          <a:p>
            <a:r>
              <a:rPr lang="en-US" sz="2800" dirty="0" smtClean="0"/>
              <a:t>Formation of School Representative Committees</a:t>
            </a:r>
          </a:p>
          <a:p>
            <a:r>
              <a:rPr lang="en-US" sz="2800" dirty="0" smtClean="0"/>
              <a:t>School Safety Audit </a:t>
            </a:r>
          </a:p>
          <a:p>
            <a:r>
              <a:rPr lang="en-US" sz="2800" dirty="0" smtClean="0"/>
              <a:t>Training on First Aid &amp; School Safety</a:t>
            </a:r>
          </a:p>
          <a:p>
            <a:r>
              <a:rPr lang="en-US" sz="2800" dirty="0" smtClean="0"/>
              <a:t>Provision of First Aid Kits </a:t>
            </a:r>
          </a:p>
          <a:p>
            <a:r>
              <a:rPr lang="en-US" sz="2800" dirty="0" smtClean="0"/>
              <a:t>Preparation of School Safety Plans </a:t>
            </a:r>
          </a:p>
          <a:p>
            <a:r>
              <a:rPr lang="en-US" sz="2800" dirty="0" smtClean="0"/>
              <a:t>Mock Drills </a:t>
            </a:r>
          </a:p>
          <a:p>
            <a:endParaRPr lang="en-US" dirty="0"/>
          </a:p>
        </p:txBody>
      </p:sp>
      <p:pic>
        <p:nvPicPr>
          <p:cNvPr id="5" name="Picture 2" descr="E:\YEF\Youth 2012\SS Program\Oct Pic\PA150178.JPG"/>
          <p:cNvPicPr>
            <a:picLocks noChangeAspect="1" noChangeArrowheads="1"/>
          </p:cNvPicPr>
          <p:nvPr/>
        </p:nvPicPr>
        <p:blipFill>
          <a:blip r:embed="rId6" cstate="print"/>
          <a:srcRect/>
          <a:stretch>
            <a:fillRect/>
          </a:stretch>
        </p:blipFill>
        <p:spPr bwMode="auto">
          <a:xfrm>
            <a:off x="6019801" y="4495801"/>
            <a:ext cx="3124200" cy="2362200"/>
          </a:xfrm>
          <a:prstGeom prst="rect">
            <a:avLst/>
          </a:prstGeom>
          <a:noFill/>
          <a:scene3d>
            <a:camera prst="perspectiveHeroicExtremeRightFacing"/>
            <a:lightRig rig="threePt" dir="t"/>
          </a:scene3d>
        </p:spPr>
      </p:pic>
      <p:pic>
        <p:nvPicPr>
          <p:cNvPr id="6" name="Picture 3" descr="E:\YEF\Youth 2012\SS Program\Oct Pic\PA150188 (Copy).JPG"/>
          <p:cNvPicPr>
            <a:picLocks noChangeAspect="1" noChangeArrowheads="1"/>
          </p:cNvPicPr>
          <p:nvPr/>
        </p:nvPicPr>
        <p:blipFill>
          <a:blip r:embed="rId7" cstate="print"/>
          <a:srcRect/>
          <a:stretch>
            <a:fillRect/>
          </a:stretch>
        </p:blipFill>
        <p:spPr bwMode="auto">
          <a:xfrm>
            <a:off x="0" y="4495800"/>
            <a:ext cx="6038082" cy="2362201"/>
          </a:xfrm>
          <a:prstGeom prst="rect">
            <a:avLst/>
          </a:prstGeom>
          <a:noFill/>
        </p:spPr>
      </p:pic>
      <p:pic>
        <p:nvPicPr>
          <p:cNvPr id="7" name="Picture 2" descr="E:\YEF\Youth 2012\Selected Pic Phase 3\PC140195.JPG"/>
          <p:cNvPicPr>
            <a:picLocks noChangeAspect="1" noChangeArrowheads="1"/>
          </p:cNvPicPr>
          <p:nvPr/>
        </p:nvPicPr>
        <p:blipFill>
          <a:blip r:embed="rId8" cstate="print"/>
          <a:srcRect/>
          <a:stretch>
            <a:fillRect/>
          </a:stretch>
        </p:blipFill>
        <p:spPr bwMode="auto">
          <a:xfrm>
            <a:off x="6019800" y="2286000"/>
            <a:ext cx="3124200" cy="2476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p:txBody>
          <a:bodyPr>
            <a:normAutofit/>
          </a:bodyPr>
          <a:lstStyle/>
          <a:p>
            <a:pPr lvl="0"/>
            <a:r>
              <a:rPr lang="en-US" sz="2000" dirty="0" smtClean="0"/>
              <a:t>Advocacy Seminar on Sanitation Condition of Mohalla Eid Gah Layyah</a:t>
            </a:r>
          </a:p>
          <a:p>
            <a:pPr lvl="0"/>
            <a:r>
              <a:rPr lang="en-US" sz="2000" dirty="0" smtClean="0"/>
              <a:t>Preparation of CNIC of Rural Women</a:t>
            </a:r>
          </a:p>
          <a:p>
            <a:pPr lvl="0"/>
            <a:r>
              <a:rPr lang="en-US" sz="2000" dirty="0" smtClean="0"/>
              <a:t>Advocacy Seminar on “Acid Attack on Women”</a:t>
            </a:r>
          </a:p>
          <a:p>
            <a:pPr lvl="0"/>
            <a:r>
              <a:rPr lang="en-US" sz="2000" dirty="0" smtClean="0"/>
              <a:t>Advocacy Seminar on Traffic Accident at TDA CHOWK Layyah</a:t>
            </a:r>
          </a:p>
          <a:p>
            <a:pPr lvl="0"/>
            <a:r>
              <a:rPr lang="en-US" sz="2000" dirty="0" smtClean="0"/>
              <a:t>2 Consumer Protection Cases</a:t>
            </a:r>
          </a:p>
          <a:p>
            <a:r>
              <a:rPr lang="en-GB" sz="2000" dirty="0" smtClean="0"/>
              <a:t>Observation of </a:t>
            </a:r>
            <a:r>
              <a:rPr lang="en-GB" sz="2000" smtClean="0"/>
              <a:t>International Women </a:t>
            </a:r>
            <a:r>
              <a:rPr lang="en-GB" sz="2000" dirty="0" smtClean="0"/>
              <a:t>D</a:t>
            </a:r>
            <a:r>
              <a:rPr lang="en-GB" sz="2000" smtClean="0"/>
              <a:t>ay</a:t>
            </a:r>
            <a:endParaRPr lang="en-GB" sz="2000" dirty="0" smtClean="0"/>
          </a:p>
          <a:p>
            <a:r>
              <a:rPr lang="en-GB" sz="2000" dirty="0" smtClean="0"/>
              <a:t>Celebration of Global Hand Washing Day</a:t>
            </a:r>
            <a:endParaRPr lang="en-US" sz="2000" dirty="0" smtClean="0"/>
          </a:p>
          <a:p>
            <a:pPr lvl="0">
              <a:buNone/>
            </a:pPr>
            <a:r>
              <a:rPr lang="en-US" sz="2000" dirty="0" smtClean="0"/>
              <a:t> </a:t>
            </a:r>
          </a:p>
        </p:txBody>
      </p:sp>
      <p:pic>
        <p:nvPicPr>
          <p:cNvPr id="8" name="Picture 2" descr="E:\YEF\Youth 2012\SPO\Trafic Saminar\DSC01578.JPG"/>
          <p:cNvPicPr>
            <a:picLocks noChangeAspect="1" noChangeArrowheads="1"/>
          </p:cNvPicPr>
          <p:nvPr/>
        </p:nvPicPr>
        <p:blipFill>
          <a:blip r:embed="rId6" cstate="print"/>
          <a:srcRect/>
          <a:stretch>
            <a:fillRect/>
          </a:stretch>
        </p:blipFill>
        <p:spPr bwMode="auto">
          <a:xfrm>
            <a:off x="5715001" y="4419601"/>
            <a:ext cx="3429000" cy="2438400"/>
          </a:xfrm>
          <a:prstGeom prst="rect">
            <a:avLst/>
          </a:prstGeom>
          <a:noFill/>
        </p:spPr>
      </p:pic>
      <p:pic>
        <p:nvPicPr>
          <p:cNvPr id="6148" name="Picture 4" descr="E:\Website Documents\Youth Resource Bank\Events\Youth Global Hand Washing Day 2012.jpg"/>
          <p:cNvPicPr>
            <a:picLocks noChangeAspect="1" noChangeArrowheads="1"/>
          </p:cNvPicPr>
          <p:nvPr/>
        </p:nvPicPr>
        <p:blipFill>
          <a:blip r:embed="rId7" cstate="print"/>
          <a:srcRect/>
          <a:stretch>
            <a:fillRect/>
          </a:stretch>
        </p:blipFill>
        <p:spPr bwMode="auto">
          <a:xfrm>
            <a:off x="0" y="4419600"/>
            <a:ext cx="5867400" cy="2438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153400" cy="1143000"/>
          </a:xfrm>
          <a:solidFill>
            <a:schemeClr val="accent2"/>
          </a:solidFill>
          <a:scene3d>
            <a:camera prst="perspectiveRelaxedModerately"/>
            <a:lightRig rig="threePt" dir="t"/>
          </a:scene3d>
        </p:spPr>
        <p:txBody>
          <a:bodyPr>
            <a:normAutofit/>
          </a:bodyPr>
          <a:lstStyle/>
          <a:p>
            <a:r>
              <a:rPr lang="en-US" sz="2800" dirty="0" smtClean="0"/>
              <a:t>Celebration of Global Hand Washing Day 2013 </a:t>
            </a:r>
            <a:endParaRPr lang="en-US" sz="2800" dirty="0"/>
          </a:p>
        </p:txBody>
      </p:sp>
      <p:pic>
        <p:nvPicPr>
          <p:cNvPr id="2050" name="Picture 2" descr="D:\RDPI 2013\Oct 2013\Pictures of Global Hand Washing Day 2013\Group Photo 1.JPG"/>
          <p:cNvPicPr>
            <a:picLocks noGrp="1" noChangeAspect="1" noChangeArrowheads="1"/>
          </p:cNvPicPr>
          <p:nvPr>
            <p:ph idx="1"/>
          </p:nvPr>
        </p:nvPicPr>
        <p:blipFill>
          <a:blip r:embed="rId2" cstate="print"/>
          <a:srcRect/>
          <a:stretch>
            <a:fillRect/>
          </a:stretch>
        </p:blipFill>
        <p:spPr bwMode="auto">
          <a:xfrm>
            <a:off x="533400" y="1143000"/>
            <a:ext cx="3962400" cy="2743200"/>
          </a:xfrm>
          <a:prstGeom prst="rect">
            <a:avLst/>
          </a:prstGeom>
          <a:noFill/>
        </p:spPr>
      </p:pic>
      <p:pic>
        <p:nvPicPr>
          <p:cNvPr id="2051" name="Picture 3" descr="D:\RDPI 2013\Oct 2013\Pictures of Global Hand Washing Day 2013\Healthy Hand Washing.JPG"/>
          <p:cNvPicPr>
            <a:picLocks noChangeAspect="1" noChangeArrowheads="1"/>
          </p:cNvPicPr>
          <p:nvPr/>
        </p:nvPicPr>
        <p:blipFill>
          <a:blip r:embed="rId3" cstate="print"/>
          <a:srcRect/>
          <a:stretch>
            <a:fillRect/>
          </a:stretch>
        </p:blipFill>
        <p:spPr bwMode="auto">
          <a:xfrm>
            <a:off x="4572000" y="1143000"/>
            <a:ext cx="4419600" cy="2743200"/>
          </a:xfrm>
          <a:prstGeom prst="rect">
            <a:avLst/>
          </a:prstGeom>
          <a:noFill/>
        </p:spPr>
      </p:pic>
      <p:pic>
        <p:nvPicPr>
          <p:cNvPr id="2052" name="Picture 4" descr="D:\RDPI 2013\Oct 2013\Pictures of Global Hand Washing Day 2013\Global Hand Washing Day 1.JPG"/>
          <p:cNvPicPr>
            <a:picLocks noChangeAspect="1" noChangeArrowheads="1"/>
          </p:cNvPicPr>
          <p:nvPr/>
        </p:nvPicPr>
        <p:blipFill>
          <a:blip r:embed="rId4" cstate="print"/>
          <a:srcRect/>
          <a:stretch>
            <a:fillRect/>
          </a:stretch>
        </p:blipFill>
        <p:spPr bwMode="auto">
          <a:xfrm>
            <a:off x="533400" y="3886200"/>
            <a:ext cx="3962400" cy="2766060"/>
          </a:xfrm>
          <a:prstGeom prst="rect">
            <a:avLst/>
          </a:prstGeom>
          <a:noFill/>
        </p:spPr>
      </p:pic>
      <p:pic>
        <p:nvPicPr>
          <p:cNvPr id="2053" name="Picture 5" descr="D:\RDPI 2013\Oct 2013\Pictures of Global Hand Washing Day 2013\Demonstration 1.JPG"/>
          <p:cNvPicPr>
            <a:picLocks noChangeAspect="1" noChangeArrowheads="1"/>
          </p:cNvPicPr>
          <p:nvPr/>
        </p:nvPicPr>
        <p:blipFill>
          <a:blip r:embed="rId5" cstate="print"/>
          <a:srcRect/>
          <a:stretch>
            <a:fillRect/>
          </a:stretch>
        </p:blipFill>
        <p:spPr bwMode="auto">
          <a:xfrm>
            <a:off x="4572000" y="3810000"/>
            <a:ext cx="4419600" cy="304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p:txBody>
          <a:bodyPr>
            <a:normAutofit/>
          </a:bodyPr>
          <a:lstStyle/>
          <a:p>
            <a:pPr lvl="0" algn="just"/>
            <a:r>
              <a:rPr lang="en-GB" sz="2600" dirty="0" smtClean="0"/>
              <a:t>6 Days TOT on strengthening of Associations</a:t>
            </a:r>
            <a:endParaRPr lang="en-US" sz="2600" dirty="0" smtClean="0"/>
          </a:p>
          <a:p>
            <a:pPr lvl="0" algn="just"/>
            <a:r>
              <a:rPr lang="en-GB" sz="2600" dirty="0" smtClean="0"/>
              <a:t>3 Days Organizational development for Sustainable Livelihood and Enterprises Development </a:t>
            </a:r>
            <a:endParaRPr lang="en-US" sz="2600" dirty="0" smtClean="0"/>
          </a:p>
          <a:p>
            <a:pPr lvl="0" algn="just"/>
            <a:r>
              <a:rPr lang="en-GB" sz="2600" dirty="0" smtClean="0"/>
              <a:t>8 Days Business Development Services for Sustainable Livelihood and Enterprises Development</a:t>
            </a:r>
          </a:p>
          <a:p>
            <a:pPr lvl="0" algn="just"/>
            <a:r>
              <a:rPr lang="en-US" sz="2600" dirty="0" smtClean="0"/>
              <a:t>Establishment of Micro Enterprises</a:t>
            </a:r>
          </a:p>
          <a:p>
            <a:pPr lvl="0" algn="just"/>
            <a:r>
              <a:rPr lang="en-US" sz="2600" dirty="0" smtClean="0"/>
              <a:t>Development of Milk Cooperative </a:t>
            </a:r>
          </a:p>
          <a:p>
            <a:pPr lvl="0"/>
            <a:endParaRPr lang="en-GB" b="1" dirty="0" smtClean="0"/>
          </a:p>
          <a:p>
            <a:pPr lvl="0">
              <a:buNone/>
            </a:pPr>
            <a:endParaRPr lang="en-US" dirty="0" smtClean="0"/>
          </a:p>
          <a:p>
            <a:endParaRPr lang="en-US" dirty="0"/>
          </a:p>
        </p:txBody>
      </p:sp>
      <p:pic>
        <p:nvPicPr>
          <p:cNvPr id="7" name="Picture 2" descr="E:\YEF\Youth 2012\Semda\YEF Documents\Pictures\PA090024.JPG"/>
          <p:cNvPicPr>
            <a:picLocks noChangeAspect="1" noChangeArrowheads="1"/>
          </p:cNvPicPr>
          <p:nvPr/>
        </p:nvPicPr>
        <p:blipFill>
          <a:blip r:embed="rId6" cstate="print"/>
          <a:srcRect/>
          <a:stretch>
            <a:fillRect/>
          </a:stretch>
        </p:blipFill>
        <p:spPr bwMode="auto">
          <a:xfrm>
            <a:off x="5750983" y="4313237"/>
            <a:ext cx="3393017" cy="2544763"/>
          </a:xfrm>
          <a:prstGeom prst="rect">
            <a:avLst/>
          </a:prstGeom>
          <a:noFill/>
        </p:spPr>
      </p:pic>
      <p:pic>
        <p:nvPicPr>
          <p:cNvPr id="8" name="Picture 3" descr="E:\YEF\Youth 2012\Semda\YEF Documents\Pictures\PA090012.JPG"/>
          <p:cNvPicPr>
            <a:picLocks noChangeAspect="1" noChangeArrowheads="1"/>
          </p:cNvPicPr>
          <p:nvPr/>
        </p:nvPicPr>
        <p:blipFill>
          <a:blip r:embed="rId7" cstate="print"/>
          <a:srcRect/>
          <a:stretch>
            <a:fillRect/>
          </a:stretch>
        </p:blipFill>
        <p:spPr bwMode="auto">
          <a:xfrm>
            <a:off x="0" y="4876800"/>
            <a:ext cx="5791200" cy="19812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p:txBody>
          <a:bodyPr/>
          <a:lstStyle/>
          <a:p>
            <a:r>
              <a:rPr lang="en-US" dirty="0" smtClean="0"/>
              <a:t>Market Linkage Development </a:t>
            </a:r>
          </a:p>
          <a:p>
            <a:r>
              <a:rPr lang="en-US" dirty="0" smtClean="0"/>
              <a:t>Public Health Promotion </a:t>
            </a:r>
          </a:p>
          <a:p>
            <a:r>
              <a:rPr lang="en-US" dirty="0" smtClean="0"/>
              <a:t>Provision of Safe Drinking Water </a:t>
            </a:r>
          </a:p>
          <a:p>
            <a:r>
              <a:rPr lang="en-US" dirty="0" smtClean="0"/>
              <a:t>Child Education </a:t>
            </a:r>
            <a:endParaRPr lang="en-US" dirty="0"/>
          </a:p>
        </p:txBody>
      </p:sp>
      <p:pic>
        <p:nvPicPr>
          <p:cNvPr id="8" name="Picture 4" descr="E:\YEF\Kehil Pic\101MSDCF\DSC01125.JPG"/>
          <p:cNvPicPr>
            <a:picLocks noChangeAspect="1" noChangeArrowheads="1"/>
          </p:cNvPicPr>
          <p:nvPr/>
        </p:nvPicPr>
        <p:blipFill>
          <a:blip r:embed="rId6" cstate="print"/>
          <a:srcRect/>
          <a:stretch>
            <a:fillRect/>
          </a:stretch>
        </p:blipFill>
        <p:spPr bwMode="auto">
          <a:xfrm>
            <a:off x="5334000" y="3200400"/>
            <a:ext cx="3810001" cy="3657600"/>
          </a:xfrm>
          <a:prstGeom prst="rect">
            <a:avLst/>
          </a:prstGeom>
          <a:noFill/>
        </p:spPr>
      </p:pic>
      <p:pic>
        <p:nvPicPr>
          <p:cNvPr id="9" name="Picture 4" descr="E:\YEF\New folder\P2140080.JPG"/>
          <p:cNvPicPr>
            <a:picLocks noChangeAspect="1" noChangeArrowheads="1"/>
          </p:cNvPicPr>
          <p:nvPr/>
        </p:nvPicPr>
        <p:blipFill>
          <a:blip r:embed="rId7" cstate="print"/>
          <a:srcRect/>
          <a:stretch>
            <a:fillRect/>
          </a:stretch>
        </p:blipFill>
        <p:spPr bwMode="auto">
          <a:xfrm>
            <a:off x="0" y="3962401"/>
            <a:ext cx="5334000" cy="2895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p:cNvSpPr>
            <a:spLocks noGrp="1"/>
          </p:cNvSpPr>
          <p:nvPr>
            <p:ph idx="1"/>
          </p:nvPr>
        </p:nvSpPr>
        <p:spPr>
          <a:xfrm>
            <a:off x="457200" y="1371600"/>
            <a:ext cx="8229600" cy="4754563"/>
          </a:xfrm>
        </p:spPr>
        <p:txBody>
          <a:bodyPr/>
          <a:lstStyle/>
          <a:p>
            <a:pPr algn="just"/>
            <a:r>
              <a:rPr lang="en-US" sz="2800" dirty="0" smtClean="0"/>
              <a:t>Celebration of International Wetland Days</a:t>
            </a:r>
          </a:p>
          <a:p>
            <a:pPr algn="just"/>
            <a:r>
              <a:rPr lang="en-US" sz="2800" dirty="0" smtClean="0"/>
              <a:t>Eco Tourism-Taunsa </a:t>
            </a:r>
          </a:p>
          <a:p>
            <a:pPr algn="just"/>
            <a:r>
              <a:rPr lang="en-US" sz="2800" dirty="0" smtClean="0"/>
              <a:t>Establishment of Agro Forestry</a:t>
            </a:r>
          </a:p>
          <a:p>
            <a:pPr algn="just"/>
            <a:r>
              <a:rPr lang="en-US" sz="2800" dirty="0" smtClean="0"/>
              <a:t>Tree Plantation </a:t>
            </a:r>
          </a:p>
          <a:p>
            <a:pPr algn="just"/>
            <a:r>
              <a:rPr lang="en-US" sz="2800" dirty="0" smtClean="0"/>
              <a:t>Organic Farming </a:t>
            </a:r>
          </a:p>
          <a:p>
            <a:pPr algn="just"/>
            <a:r>
              <a:rPr lang="en-US" sz="2800" dirty="0" smtClean="0"/>
              <a:t>Celebration of Environment Days  </a:t>
            </a:r>
          </a:p>
          <a:p>
            <a:endParaRPr lang="en-US" dirty="0"/>
          </a:p>
        </p:txBody>
      </p:sp>
      <p:pic>
        <p:nvPicPr>
          <p:cNvPr id="11" name="Picture 2" descr="E:\YEF\Youth 2012\Environment Day\100OLYMP\P6040005.JPG"/>
          <p:cNvPicPr>
            <a:picLocks noChangeAspect="1" noChangeArrowheads="1"/>
          </p:cNvPicPr>
          <p:nvPr/>
        </p:nvPicPr>
        <p:blipFill>
          <a:blip r:embed="rId6" cstate="print"/>
          <a:srcRect/>
          <a:stretch>
            <a:fillRect/>
          </a:stretch>
        </p:blipFill>
        <p:spPr bwMode="auto">
          <a:xfrm>
            <a:off x="5715000" y="2133600"/>
            <a:ext cx="3429000" cy="2895600"/>
          </a:xfrm>
          <a:prstGeom prst="rect">
            <a:avLst/>
          </a:prstGeom>
          <a:noFill/>
        </p:spPr>
      </p:pic>
      <p:pic>
        <p:nvPicPr>
          <p:cNvPr id="10242" name="Picture 2" descr="D:\Destop June 2012\News Paper photo 5-6-12.jpg"/>
          <p:cNvPicPr>
            <a:picLocks noChangeAspect="1" noChangeArrowheads="1"/>
          </p:cNvPicPr>
          <p:nvPr/>
        </p:nvPicPr>
        <p:blipFill>
          <a:blip r:embed="rId7" cstate="print"/>
          <a:srcRect/>
          <a:stretch>
            <a:fillRect/>
          </a:stretch>
        </p:blipFill>
        <p:spPr bwMode="auto">
          <a:xfrm>
            <a:off x="0" y="5064252"/>
            <a:ext cx="9144000" cy="179374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a:solidFill>
            <a:schemeClr val="accent2"/>
          </a:solidFill>
          <a:scene3d>
            <a:camera prst="perspectiveHeroicExtremeRightFacing"/>
            <a:lightRig rig="threePt" dir="t"/>
          </a:scene3d>
        </p:spPr>
        <p:txBody>
          <a:bodyPr/>
          <a:lstStyle/>
          <a:p>
            <a:r>
              <a:rPr lang="en-US" dirty="0" smtClean="0"/>
              <a:t>Education to ALLLLLLLLLLLL  </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lvl="0"/>
            <a:endParaRPr lang="en-US" b="1" dirty="0" smtClean="0">
              <a:solidFill>
                <a:srgbClr val="FFC000"/>
              </a:solidFill>
            </a:endParaRPr>
          </a:p>
          <a:p>
            <a:pPr lvl="0"/>
            <a:r>
              <a:rPr lang="en-US" b="1" dirty="0" smtClean="0">
                <a:solidFill>
                  <a:srgbClr val="FFC000"/>
                </a:solidFill>
              </a:rPr>
              <a:t>SAFE WATER PROJECT</a:t>
            </a:r>
            <a:r>
              <a:rPr lang="en-US" b="1" dirty="0" smtClean="0"/>
              <a:t> </a:t>
            </a:r>
            <a:endParaRPr lang="en-US" dirty="0" smtClean="0"/>
          </a:p>
          <a:p>
            <a:pPr algn="just"/>
            <a:r>
              <a:rPr lang="en-US" sz="2200" b="1" dirty="0" smtClean="0"/>
              <a:t>YEF is working with the partnership of MUSLIM CHARITY UK under safe water program. It is going to install 150 hand pumps in 150 government schools of district Layyah  </a:t>
            </a:r>
            <a:endParaRPr lang="en-US" sz="2200" dirty="0" smtClean="0"/>
          </a:p>
          <a:p>
            <a:pPr lvl="0"/>
            <a:r>
              <a:rPr lang="en-US" b="1" dirty="0" smtClean="0">
                <a:solidFill>
                  <a:srgbClr val="FFC000"/>
                </a:solidFill>
              </a:rPr>
              <a:t>SAFER SCHOOL PROJECT</a:t>
            </a:r>
            <a:endParaRPr lang="en-US" dirty="0" smtClean="0">
              <a:solidFill>
                <a:srgbClr val="FFC000"/>
              </a:solidFill>
            </a:endParaRPr>
          </a:p>
          <a:p>
            <a:pPr algn="just"/>
            <a:r>
              <a:rPr lang="en-US" sz="2000" b="1" dirty="0" smtClean="0"/>
              <a:t>YEF is implementing a school safety project in 25 schools of district Layyah with the partnership of FOCUS HUMANITARIAN ASSISTANCE AND PLAN INTERNATIONAL PAKISTAN  </a:t>
            </a:r>
            <a:endParaRPr lang="en-US" sz="2000"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325562"/>
          </a:xfrm>
          <a:solidFill>
            <a:srgbClr val="FF0000"/>
          </a:solidFill>
          <a:ln>
            <a:solidFill>
              <a:schemeClr val="accent1"/>
            </a:solidFill>
          </a:ln>
          <a:scene3d>
            <a:camera prst="perspectiveHeroicExtremeRightFacing"/>
            <a:lightRig rig="threePt" dir="t"/>
          </a:scene3d>
        </p:spPr>
        <p:txBody>
          <a:bodyPr>
            <a:normAutofit fontScale="90000"/>
          </a:bodyPr>
          <a:lstStyle/>
          <a:p>
            <a:r>
              <a:rPr lang="en-US" dirty="0" smtClean="0"/>
              <a:t>Significant Changes(working on DRR &amp; Education):</a:t>
            </a:r>
            <a:endParaRPr lang="en-US" dirty="0"/>
          </a:p>
        </p:txBody>
      </p:sp>
      <p:sp>
        <p:nvSpPr>
          <p:cNvPr id="3" name="Content Placeholder 2"/>
          <p:cNvSpPr>
            <a:spLocks noGrp="1"/>
          </p:cNvSpPr>
          <p:nvPr>
            <p:ph idx="1"/>
          </p:nvPr>
        </p:nvSpPr>
        <p:spPr>
          <a:xfrm>
            <a:off x="1143000" y="1371600"/>
            <a:ext cx="7790688" cy="4876800"/>
          </a:xfrm>
        </p:spPr>
        <p:txBody>
          <a:bodyPr>
            <a:normAutofit fontScale="70000" lnSpcReduction="20000"/>
          </a:bodyPr>
          <a:lstStyle/>
          <a:p>
            <a:r>
              <a:rPr lang="en-US" dirty="0" smtClean="0"/>
              <a:t>Community based Early Warning System</a:t>
            </a:r>
          </a:p>
          <a:p>
            <a:r>
              <a:rPr lang="en-US" dirty="0" smtClean="0"/>
              <a:t>Strengthening of coordination(internal &amp; external)</a:t>
            </a:r>
          </a:p>
          <a:p>
            <a:r>
              <a:rPr lang="en-US" dirty="0" smtClean="0"/>
              <a:t>Increasing Sense of Ownership</a:t>
            </a:r>
          </a:p>
          <a:p>
            <a:r>
              <a:rPr lang="en-US" dirty="0" smtClean="0"/>
              <a:t>Massive Increase in enrollment at schools </a:t>
            </a:r>
          </a:p>
          <a:p>
            <a:r>
              <a:rPr lang="en-US" dirty="0" smtClean="0"/>
              <a:t>Children Participation/children are more confident </a:t>
            </a:r>
          </a:p>
          <a:p>
            <a:r>
              <a:rPr lang="en-US" dirty="0" smtClean="0"/>
              <a:t>Impact on early marriages/decreasing trend </a:t>
            </a:r>
          </a:p>
          <a:p>
            <a:r>
              <a:rPr lang="en-US" dirty="0" smtClean="0"/>
              <a:t>Linkages with departments</a:t>
            </a:r>
          </a:p>
          <a:p>
            <a:r>
              <a:rPr lang="en-US" dirty="0" smtClean="0"/>
              <a:t>Contingency measures at community level </a:t>
            </a:r>
          </a:p>
          <a:p>
            <a:r>
              <a:rPr lang="en-US" dirty="0" smtClean="0"/>
              <a:t>Participatory decision making </a:t>
            </a:r>
          </a:p>
          <a:p>
            <a:r>
              <a:rPr lang="en-US" dirty="0" smtClean="0"/>
              <a:t>Right Based approach  </a:t>
            </a:r>
          </a:p>
          <a:p>
            <a:r>
              <a:rPr lang="en-US" dirty="0" smtClean="0"/>
              <a:t>Trained Volunteers on Emergency Management</a:t>
            </a:r>
          </a:p>
          <a:p>
            <a:r>
              <a:rPr lang="en-US" dirty="0" smtClean="0"/>
              <a:t>Volunteers are part of District Contingency Plan  </a:t>
            </a:r>
          </a:p>
          <a:p>
            <a:r>
              <a:rPr lang="en-US" dirty="0" smtClean="0"/>
              <a:t>Evacuation Master Plan with Rescue 1122 and DDMA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75000"/>
            </a:schemeClr>
          </a:solidFill>
          <a:scene3d>
            <a:camera prst="perspectiveRelaxedModerately"/>
            <a:lightRig rig="threePt" dir="t"/>
          </a:scene3d>
        </p:spPr>
        <p:txBody>
          <a:bodyPr>
            <a:normAutofit fontScale="90000"/>
          </a:bodyPr>
          <a:lstStyle/>
          <a:p>
            <a:r>
              <a:rPr lang="en-US" dirty="0" smtClean="0"/>
              <a:t>Geographical Coverage</a:t>
            </a:r>
            <a:br>
              <a:rPr lang="en-US" dirty="0" smtClean="0"/>
            </a:br>
            <a:r>
              <a:rPr lang="en-US" dirty="0" smtClean="0"/>
              <a:t> Punjab(Pakistan) Map</a:t>
            </a:r>
            <a:endParaRPr lang="en-US" dirty="0"/>
          </a:p>
        </p:txBody>
      </p:sp>
      <p:pic>
        <p:nvPicPr>
          <p:cNvPr id="7" name="Picture 2" descr="map4"/>
          <p:cNvPicPr>
            <a:picLocks noChangeAspect="1" noChangeArrowheads="1"/>
          </p:cNvPicPr>
          <p:nvPr/>
        </p:nvPicPr>
        <p:blipFill>
          <a:blip r:embed="rId2" cstate="print"/>
          <a:srcRect/>
          <a:stretch>
            <a:fillRect/>
          </a:stretch>
        </p:blipFill>
        <p:spPr bwMode="auto">
          <a:xfrm>
            <a:off x="0" y="1143000"/>
            <a:ext cx="9144000" cy="5715000"/>
          </a:xfrm>
          <a:prstGeom prst="rect">
            <a:avLst/>
          </a:prstGeom>
          <a:solidFill>
            <a:srgbClr val="FF0000"/>
          </a:solid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4" name="5-Point Star 3"/>
          <p:cNvSpPr/>
          <p:nvPr/>
        </p:nvSpPr>
        <p:spPr>
          <a:xfrm>
            <a:off x="2590800" y="3810000"/>
            <a:ext cx="304800" cy="314325"/>
          </a:xfrm>
          <a:prstGeom prst="star5">
            <a:avLst/>
          </a:prstGeom>
          <a:solidFill>
            <a:srgbClr val="FF00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0000"/>
              </a:solidFill>
            </a:endParaRPr>
          </a:p>
        </p:txBody>
      </p:sp>
      <p:sp>
        <p:nvSpPr>
          <p:cNvPr id="5" name="5-Point Star 4"/>
          <p:cNvSpPr/>
          <p:nvPr/>
        </p:nvSpPr>
        <p:spPr>
          <a:xfrm>
            <a:off x="2667000" y="4267200"/>
            <a:ext cx="304800" cy="314325"/>
          </a:xfrm>
          <a:prstGeom prst="star5">
            <a:avLst/>
          </a:prstGeom>
          <a:solidFill>
            <a:srgbClr val="FF00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0000"/>
              </a:solidFill>
            </a:endParaRPr>
          </a:p>
        </p:txBody>
      </p:sp>
      <p:sp>
        <p:nvSpPr>
          <p:cNvPr id="6" name="5-Point Star 5"/>
          <p:cNvSpPr/>
          <p:nvPr/>
        </p:nvSpPr>
        <p:spPr>
          <a:xfrm>
            <a:off x="2057400" y="5029200"/>
            <a:ext cx="304800" cy="314325"/>
          </a:xfrm>
          <a:prstGeom prst="star5">
            <a:avLst/>
          </a:prstGeom>
          <a:solidFill>
            <a:srgbClr val="FF00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repeatCount="indefinite"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600200" y="274638"/>
          <a:ext cx="7086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p:txBody>
          <a:bodyPr>
            <a:normAutofit fontScale="32500" lnSpcReduction="20000"/>
          </a:bodyPr>
          <a:lstStyle/>
          <a:p>
            <a:pPr algn="just"/>
            <a:r>
              <a:rPr lang="en-US" dirty="0" smtClean="0"/>
              <a:t> </a:t>
            </a:r>
            <a:r>
              <a:rPr lang="en-US" sz="3700" b="1" dirty="0" smtClean="0">
                <a:latin typeface="+mn-lt"/>
              </a:rPr>
              <a:t>District Layyah is one of the underprivileged districts of South Punjab. It has three Tehsil and 44 Union Councils. It has very high poverty ratio and livelihoods options. People of that area depend upon agriculture and livestock, some of them working in field as unskilled labor. Out of 44 Union Councils, Shadoo khan is one of the poorest UC of tehsil Layyah. </a:t>
            </a:r>
          </a:p>
          <a:p>
            <a:pPr algn="just"/>
            <a:r>
              <a:rPr lang="en-US" sz="3700" b="1" dirty="0" smtClean="0">
                <a:latin typeface="+mn-lt"/>
              </a:rPr>
              <a:t>Village Jarh Tahir Wali is one of poorest and having less opportunities for livelihoods of Union Council Shadoo Khan. It is 25 kilo meter away from district head quarter. Youth Educational Foundation started its intervention since 2010. Community has formed their CBO, children and youth groups. Youth Educational Foundation has focused on community mobilization, capacity building on DRR and strengthening livelihoods options of community. Under its livelihoods strengthening component, it has established one micro level enterprise with support of community partners.</a:t>
            </a:r>
          </a:p>
          <a:p>
            <a:pPr algn="just"/>
            <a:r>
              <a:rPr lang="en-US" sz="3700" b="1" dirty="0" smtClean="0">
                <a:latin typeface="+mn-lt"/>
              </a:rPr>
              <a:t>Aman Ullah is poor laborer living with hand to mouth. He used to think about his livelihood. In 2009 he established a small shop of kitchen items in his house. After a year he was at same condition. He discussed his feeling with Youth Team. Team took this idea and discussed this matter in their office meeting. They come to point that we should analysis the trend of livelihoods of community. One handicraft was very common in that area that was (Bread keeper locally called CHABI). Most of the outsider of that village used to purchase at low rate, 5 rupee for one unit and sell it in market at high rate, 9 rupees of one unit. He decided to do that business but get nominal profit from local producer. </a:t>
            </a:r>
          </a:p>
          <a:p>
            <a:pPr algn="just"/>
            <a:r>
              <a:rPr lang="en-US" sz="3700" b="1" dirty="0" smtClean="0">
                <a:latin typeface="+mn-lt"/>
              </a:rPr>
              <a:t>Four to five occasions he purchased from community and sell in market but he cannot get reasonable profit. So he decided to leave this business.  Main while Youth Educational Foundation’s member Laila Munir Khan get training from ECI_SMEDA project and leant a lot for livelihood enterprise development tools and techniques. She discussed with Aman Ullah about tools and techniques of business development and suggested to developed linkages with market. She also facilitates him with her staff for linkages development with local market. Aman Ullah and Youth staff went to market, assess market value of product and decide to get this product in bulk almost 300-500 quantity in a week. If he gets only one rupee on one unit, he can get 300-500Rs. Next time he purchased one unit @ cost of 8 rupee and sell it @ cost 9 rupees. Aman Ullah is getting one rupee and community is getting 3 rupees more than that previous. </a:t>
            </a:r>
          </a:p>
          <a:p>
            <a:pPr algn="just"/>
            <a:r>
              <a:rPr lang="en-US" sz="3700" b="1" dirty="0" smtClean="0">
                <a:latin typeface="+mn-lt"/>
              </a:rPr>
              <a:t>Now he is increasing his business, he used to bring Bread keeper from community and getting handmade fan from market, sell them in village at very nominal profit. “Aman Ullah said it is happening due to BAJI (Laila Munir Khan) facilitation regarding business techniques”.  His livelihood is increasing due to the linkages with market and his socio-economic position and condition is improving. He has future plan; to increase his business and develop more linkages with market and related institutions.</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Future Opportunities </a:t>
            </a:r>
            <a:endParaRPr lang="en-US" dirty="0"/>
          </a:p>
        </p:txBody>
      </p:sp>
      <p:sp>
        <p:nvSpPr>
          <p:cNvPr id="3" name="Content Placeholder 2"/>
          <p:cNvSpPr>
            <a:spLocks noGrp="1"/>
          </p:cNvSpPr>
          <p:nvPr>
            <p:ph idx="1"/>
          </p:nvPr>
        </p:nvSpPr>
        <p:spPr/>
        <p:txBody>
          <a:bodyPr/>
          <a:lstStyle/>
          <a:p>
            <a:r>
              <a:rPr lang="en-US" dirty="0" smtClean="0"/>
              <a:t>Collaboration with Active Citizens Programs </a:t>
            </a:r>
          </a:p>
          <a:p>
            <a:r>
              <a:rPr lang="en-US" dirty="0" smtClean="0"/>
              <a:t>Long Term Partnership with SPO </a:t>
            </a:r>
          </a:p>
          <a:p>
            <a:r>
              <a:rPr lang="en-US" dirty="0" smtClean="0"/>
              <a:t>Long Term Partnership with RDPI &amp; PLAN </a:t>
            </a:r>
          </a:p>
          <a:p>
            <a:r>
              <a:rPr lang="en-US" dirty="0" smtClean="0"/>
              <a:t>Self Supportive Program with Community </a:t>
            </a:r>
          </a:p>
          <a:p>
            <a:r>
              <a:rPr lang="en-US" dirty="0" smtClean="0"/>
              <a:t>Establishment of YOUTH COMMUNITY GIRLS MODEL SCHOOL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752670" y="228600"/>
          <a:ext cx="7781730" cy="76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14"/>
          </p:nvPr>
        </p:nvSpPr>
        <p:spPr>
          <a:xfrm>
            <a:off x="752670" y="5410200"/>
            <a:ext cx="7772400" cy="1028700"/>
          </a:xfrm>
        </p:spPr>
        <p:txBody>
          <a:bodyPr/>
          <a:lstStyle/>
          <a:p>
            <a:r>
              <a:rPr lang="en-US" sz="4400" dirty="0" smtClean="0">
                <a:hlinkClick r:id="rId6"/>
              </a:rPr>
              <a:t>www.Youthpk.org</a:t>
            </a:r>
            <a:r>
              <a:rPr lang="en-US" dirty="0" smtClean="0"/>
              <a:t> </a:t>
            </a:r>
            <a:endParaRPr lang="en-US" dirty="0"/>
          </a:p>
        </p:txBody>
      </p:sp>
      <p:pic>
        <p:nvPicPr>
          <p:cNvPr id="38917" name="Picture 5" descr="E:\YEF\Selected Pic-Youth\Recreational Activity 2.JPG"/>
          <p:cNvPicPr>
            <a:picLocks noChangeAspect="1" noChangeArrowheads="1"/>
          </p:cNvPicPr>
          <p:nvPr/>
        </p:nvPicPr>
        <p:blipFill>
          <a:blip r:embed="rId7" cstate="print"/>
          <a:srcRect/>
          <a:stretch>
            <a:fillRect/>
          </a:stretch>
        </p:blipFill>
        <p:spPr bwMode="auto">
          <a:xfrm>
            <a:off x="381000" y="914400"/>
            <a:ext cx="8458200" cy="43434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752670" y="228600"/>
          <a:ext cx="7781730" cy="76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14"/>
          </p:nvPr>
        </p:nvSpPr>
        <p:spPr>
          <a:xfrm>
            <a:off x="752670" y="5410200"/>
            <a:ext cx="7772400" cy="1028700"/>
          </a:xfrm>
        </p:spPr>
        <p:txBody>
          <a:bodyPr>
            <a:normAutofit/>
          </a:bodyPr>
          <a:lstStyle/>
          <a:p>
            <a:r>
              <a:rPr lang="en-US" sz="2400" dirty="0" smtClean="0">
                <a:hlinkClick r:id="rId6"/>
              </a:rPr>
              <a:t>www.Youthpk.org</a:t>
            </a:r>
            <a:r>
              <a:rPr lang="en-US" sz="2400" dirty="0" smtClean="0"/>
              <a:t> </a:t>
            </a:r>
            <a:endParaRPr lang="en-US" sz="2400" dirty="0"/>
          </a:p>
        </p:txBody>
      </p:sp>
      <p:graphicFrame>
        <p:nvGraphicFramePr>
          <p:cNvPr id="4" name="Table 3"/>
          <p:cNvGraphicFramePr>
            <a:graphicFrameLocks noGrp="1"/>
          </p:cNvGraphicFramePr>
          <p:nvPr/>
        </p:nvGraphicFramePr>
        <p:xfrm>
          <a:off x="914400" y="1115320"/>
          <a:ext cx="7543800" cy="4296881"/>
        </p:xfrm>
        <a:graphic>
          <a:graphicData uri="http://schemas.openxmlformats.org/drawingml/2006/table">
            <a:tbl>
              <a:tblPr/>
              <a:tblGrid>
                <a:gridCol w="2632472"/>
                <a:gridCol w="4911328"/>
              </a:tblGrid>
              <a:tr h="739077">
                <a:tc>
                  <a:txBody>
                    <a:bodyPr/>
                    <a:lstStyle/>
                    <a:p>
                      <a:pPr marL="0" marR="0" algn="l">
                        <a:lnSpc>
                          <a:spcPct val="115000"/>
                        </a:lnSpc>
                        <a:spcBef>
                          <a:spcPts val="0"/>
                        </a:spcBef>
                        <a:spcAft>
                          <a:spcPts val="1000"/>
                        </a:spcAft>
                      </a:pPr>
                      <a:r>
                        <a:rPr lang="en-US" sz="2400" b="1" dirty="0">
                          <a:latin typeface="Calibri"/>
                          <a:ea typeface="Calibri"/>
                          <a:cs typeface="Arial"/>
                        </a:rPr>
                        <a:t>Contact Person</a:t>
                      </a:r>
                      <a:endParaRPr lang="en-US" sz="2400" b="1" dirty="0">
                        <a:latin typeface="Calibri"/>
                        <a:ea typeface="Calibri"/>
                        <a:cs typeface="Times New Roman"/>
                      </a:endParaRPr>
                    </a:p>
                  </a:txBody>
                  <a:tcPr marL="63518" marR="635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tabLst>
                          <a:tab pos="2971800" algn="ctr"/>
                          <a:tab pos="5943600" algn="r"/>
                        </a:tabLst>
                      </a:pPr>
                      <a:r>
                        <a:rPr lang="en-US" sz="2400" b="1" dirty="0" smtClean="0">
                          <a:latin typeface="Calibri"/>
                          <a:ea typeface="Calibri"/>
                          <a:cs typeface="Arial"/>
                        </a:rPr>
                        <a:t>LAILA</a:t>
                      </a:r>
                      <a:r>
                        <a:rPr lang="en-US" sz="2400" b="1" baseline="0" dirty="0" smtClean="0">
                          <a:latin typeface="Calibri"/>
                          <a:ea typeface="Calibri"/>
                          <a:cs typeface="Arial"/>
                        </a:rPr>
                        <a:t> MUNIR KHAN </a:t>
                      </a:r>
                      <a:r>
                        <a:rPr lang="en-US" sz="2400" b="1" dirty="0" smtClean="0">
                          <a:latin typeface="Calibri"/>
                          <a:ea typeface="Calibri"/>
                          <a:cs typeface="Arial"/>
                        </a:rPr>
                        <a:t> </a:t>
                      </a:r>
                      <a:endParaRPr lang="en-US" sz="2400" b="1" dirty="0">
                        <a:latin typeface="Calibri"/>
                        <a:ea typeface="Calibri"/>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120">
                <a:tc>
                  <a:txBody>
                    <a:bodyPr/>
                    <a:lstStyle/>
                    <a:p>
                      <a:pPr marL="0" marR="0" algn="l">
                        <a:lnSpc>
                          <a:spcPct val="115000"/>
                        </a:lnSpc>
                        <a:spcBef>
                          <a:spcPts val="0"/>
                        </a:spcBef>
                        <a:spcAft>
                          <a:spcPts val="1000"/>
                        </a:spcAft>
                      </a:pPr>
                      <a:r>
                        <a:rPr lang="en-US" sz="2400" b="1" dirty="0" smtClean="0">
                          <a:latin typeface="Calibri"/>
                          <a:ea typeface="Calibri"/>
                          <a:cs typeface="Arial"/>
                        </a:rPr>
                        <a:t>Head</a:t>
                      </a:r>
                      <a:r>
                        <a:rPr lang="en-US" sz="2400" b="1" baseline="0" dirty="0" smtClean="0">
                          <a:latin typeface="Calibri"/>
                          <a:ea typeface="Calibri"/>
                          <a:cs typeface="Arial"/>
                        </a:rPr>
                        <a:t> </a:t>
                      </a:r>
                      <a:r>
                        <a:rPr lang="en-US" sz="2400" b="1" dirty="0" smtClean="0">
                          <a:latin typeface="Calibri"/>
                          <a:ea typeface="Calibri"/>
                          <a:cs typeface="Arial"/>
                        </a:rPr>
                        <a:t>Office</a:t>
                      </a:r>
                      <a:endParaRPr lang="en-US" sz="2400" b="1" dirty="0">
                        <a:latin typeface="Calibri"/>
                        <a:ea typeface="Calibri"/>
                        <a:cs typeface="Times New Roman"/>
                      </a:endParaRPr>
                    </a:p>
                  </a:txBody>
                  <a:tcPr marL="63518" marR="635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tabLst>
                          <a:tab pos="2971800" algn="ctr"/>
                          <a:tab pos="5943600" algn="r"/>
                        </a:tabLst>
                      </a:pPr>
                      <a:r>
                        <a:rPr lang="en-US" sz="2400" b="1" dirty="0">
                          <a:latin typeface="Calibri"/>
                          <a:ea typeface="Calibri"/>
                          <a:cs typeface="Arial"/>
                        </a:rPr>
                        <a:t> Near_ District Population Office -Employees Colony Layyah</a:t>
                      </a:r>
                      <a:endParaRPr lang="en-US" sz="2400" b="1" dirty="0">
                        <a:latin typeface="Calibri"/>
                        <a:ea typeface="Calibri"/>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7188">
                <a:tc>
                  <a:txBody>
                    <a:bodyPr/>
                    <a:lstStyle/>
                    <a:p>
                      <a:pPr marL="0" marR="0" algn="l">
                        <a:lnSpc>
                          <a:spcPct val="115000"/>
                        </a:lnSpc>
                        <a:spcBef>
                          <a:spcPts val="0"/>
                        </a:spcBef>
                        <a:spcAft>
                          <a:spcPts val="1000"/>
                        </a:spcAft>
                      </a:pPr>
                      <a:r>
                        <a:rPr lang="en-US" sz="2400" b="1">
                          <a:latin typeface="Calibri"/>
                          <a:ea typeface="Calibri"/>
                          <a:cs typeface="Arial"/>
                        </a:rPr>
                        <a:t>Phone Number:</a:t>
                      </a:r>
                      <a:endParaRPr lang="en-US" sz="2400" b="1">
                        <a:latin typeface="Calibri"/>
                        <a:ea typeface="Calibri"/>
                        <a:cs typeface="Times New Roman"/>
                      </a:endParaRPr>
                    </a:p>
                  </a:txBody>
                  <a:tcPr marL="63518" marR="635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endParaRPr lang="en-US" sz="2400" b="1" dirty="0">
                        <a:latin typeface="Calibri"/>
                        <a:ea typeface="Calibri"/>
                        <a:cs typeface="Times New Roman"/>
                      </a:endParaRPr>
                    </a:p>
                    <a:p>
                      <a:pPr marL="0" marR="0" algn="l">
                        <a:lnSpc>
                          <a:spcPct val="115000"/>
                        </a:lnSpc>
                        <a:spcBef>
                          <a:spcPts val="0"/>
                        </a:spcBef>
                        <a:spcAft>
                          <a:spcPts val="1000"/>
                        </a:spcAft>
                      </a:pPr>
                      <a:r>
                        <a:rPr lang="en-US" sz="2400" b="1" dirty="0">
                          <a:latin typeface="Calibri"/>
                          <a:ea typeface="Calibri"/>
                          <a:cs typeface="Arial"/>
                        </a:rPr>
                        <a:t>Mobile: 0301-7847181, </a:t>
                      </a:r>
                      <a:r>
                        <a:rPr lang="en-US" sz="2400" b="1" dirty="0" smtClean="0">
                          <a:latin typeface="Calibri"/>
                          <a:ea typeface="Calibri"/>
                          <a:cs typeface="Arial"/>
                        </a:rPr>
                        <a:t>03007483243</a:t>
                      </a:r>
                      <a:endParaRPr lang="en-US" sz="2400" b="1" dirty="0">
                        <a:latin typeface="Calibri"/>
                        <a:ea typeface="Calibri"/>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175">
                <a:tc>
                  <a:txBody>
                    <a:bodyPr/>
                    <a:lstStyle/>
                    <a:p>
                      <a:pPr marL="0" marR="0" algn="l">
                        <a:lnSpc>
                          <a:spcPct val="115000"/>
                        </a:lnSpc>
                        <a:spcBef>
                          <a:spcPts val="0"/>
                        </a:spcBef>
                        <a:spcAft>
                          <a:spcPts val="1000"/>
                        </a:spcAft>
                      </a:pPr>
                      <a:r>
                        <a:rPr lang="en-US" sz="2400" b="1">
                          <a:latin typeface="Calibri"/>
                          <a:ea typeface="Calibri"/>
                          <a:cs typeface="Arial"/>
                        </a:rPr>
                        <a:t>E-mail address:</a:t>
                      </a:r>
                      <a:endParaRPr lang="en-US" sz="2400" b="1">
                        <a:latin typeface="Calibri"/>
                        <a:ea typeface="Calibri"/>
                        <a:cs typeface="Times New Roman"/>
                      </a:endParaRPr>
                    </a:p>
                  </a:txBody>
                  <a:tcPr marL="63518" marR="635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tabLst>
                          <a:tab pos="2971800" algn="ctr"/>
                          <a:tab pos="5943600" algn="r"/>
                        </a:tabLst>
                      </a:pPr>
                      <a:r>
                        <a:rPr lang="en-US" sz="2400" b="1" u="sng" dirty="0" smtClean="0">
                          <a:solidFill>
                            <a:srgbClr val="0070C0"/>
                          </a:solidFill>
                          <a:latin typeface="Calibri"/>
                          <a:ea typeface="Calibri"/>
                          <a:cs typeface="Arial"/>
                          <a:hlinkClick r:id="rId7"/>
                        </a:rPr>
                        <a:t>yef@youthpk.org</a:t>
                      </a:r>
                      <a:r>
                        <a:rPr lang="en-US" sz="2400" b="1" u="sng" dirty="0" smtClean="0">
                          <a:solidFill>
                            <a:srgbClr val="0070C0"/>
                          </a:solidFill>
                          <a:latin typeface="Calibri"/>
                          <a:ea typeface="Calibri"/>
                          <a:cs typeface="Arial"/>
                        </a:rPr>
                        <a:t>, lailakhan.saleem@gmail.com</a:t>
                      </a:r>
                      <a:endParaRPr lang="en-US" sz="2400" b="1" dirty="0">
                        <a:latin typeface="Calibri"/>
                        <a:ea typeface="Calibri"/>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120">
                <a:tc>
                  <a:txBody>
                    <a:bodyPr/>
                    <a:lstStyle/>
                    <a:p>
                      <a:pPr marL="0" marR="0" algn="l">
                        <a:lnSpc>
                          <a:spcPct val="115000"/>
                        </a:lnSpc>
                        <a:spcBef>
                          <a:spcPts val="0"/>
                        </a:spcBef>
                        <a:spcAft>
                          <a:spcPts val="1000"/>
                        </a:spcAft>
                      </a:pPr>
                      <a:r>
                        <a:rPr lang="en-US" sz="2400" b="1" dirty="0">
                          <a:latin typeface="Calibri"/>
                          <a:ea typeface="Calibri"/>
                          <a:cs typeface="Arial"/>
                        </a:rPr>
                        <a:t>Website:</a:t>
                      </a:r>
                      <a:endParaRPr lang="en-US" sz="2400" b="1" dirty="0">
                        <a:latin typeface="Calibri"/>
                        <a:ea typeface="Calibri"/>
                        <a:cs typeface="Times New Roman"/>
                      </a:endParaRPr>
                    </a:p>
                  </a:txBody>
                  <a:tcPr marL="63518" marR="635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2400" b="1" dirty="0">
                          <a:latin typeface="Calibri"/>
                          <a:ea typeface="Calibri"/>
                          <a:cs typeface="Arial"/>
                        </a:rPr>
                        <a:t>www.youthpk.org</a:t>
                      </a:r>
                      <a:endParaRPr lang="en-US" sz="2400" b="1" dirty="0">
                        <a:latin typeface="Calibri"/>
                        <a:ea typeface="Calibri"/>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P5180337.JPG"/>
          <p:cNvPicPr>
            <a:picLocks noGrp="1" noChangeAspect="1"/>
          </p:cNvPicPr>
          <p:nvPr>
            <p:ph idx="1"/>
          </p:nvPr>
        </p:nvPicPr>
        <p:blipFill>
          <a:blip r:embed="rId2" cstate="print"/>
          <a:stretch>
            <a:fillRect/>
          </a:stretch>
        </p:blipFill>
        <p:spPr>
          <a:xfrm>
            <a:off x="0" y="0"/>
            <a:ext cx="9144000" cy="6858000"/>
          </a:xfrm>
        </p:spPr>
      </p:pic>
      <p:graphicFrame>
        <p:nvGraphicFramePr>
          <p:cNvPr id="10" name="Diagram 9"/>
          <p:cNvGraphicFramePr/>
          <p:nvPr/>
        </p:nvGraphicFramePr>
        <p:xfrm>
          <a:off x="0" y="4572000"/>
          <a:ext cx="8991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676400" y="381000"/>
          <a:ext cx="6934200" cy="53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457200" y="228600"/>
            <a:ext cx="8229600" cy="5897563"/>
          </a:xfrm>
        </p:spPr>
        <p:txBody>
          <a:bodyPr>
            <a:normAutofit/>
          </a:bodyPr>
          <a:lstStyle/>
          <a:p>
            <a:pPr lvl="0" algn="just"/>
            <a:r>
              <a:rPr lang="en-US" sz="1800" dirty="0" smtClean="0"/>
              <a:t>To organize local youth to raise their</a:t>
            </a:r>
            <a:r>
              <a:rPr lang="en-US" sz="1800" b="1" dirty="0" smtClean="0"/>
              <a:t> voice for rights</a:t>
            </a:r>
          </a:p>
          <a:p>
            <a:pPr lvl="0" algn="just"/>
            <a:r>
              <a:rPr lang="en-US" sz="1800" b="1" dirty="0" smtClean="0"/>
              <a:t>Education to All </a:t>
            </a:r>
            <a:endParaRPr lang="en-US" sz="1800" dirty="0" smtClean="0"/>
          </a:p>
          <a:p>
            <a:pPr lvl="0" algn="just"/>
            <a:r>
              <a:rPr lang="en-US" sz="1800" dirty="0" smtClean="0"/>
              <a:t>To increase the capacity of local </a:t>
            </a:r>
            <a:r>
              <a:rPr lang="en-US" sz="1800" b="1" dirty="0" smtClean="0"/>
              <a:t>children and youth for Disaster Risk Management</a:t>
            </a:r>
            <a:endParaRPr lang="en-US" sz="1800" dirty="0" smtClean="0"/>
          </a:p>
          <a:p>
            <a:pPr lvl="0" algn="just"/>
            <a:r>
              <a:rPr lang="en-US" sz="1800" dirty="0" smtClean="0"/>
              <a:t>Policy Advocacy –Awareness Raising  up to International level</a:t>
            </a:r>
          </a:p>
          <a:p>
            <a:pPr lvl="0" algn="just"/>
            <a:r>
              <a:rPr lang="en-US" sz="1800" dirty="0" smtClean="0"/>
              <a:t>To enhance leadership qualities of local youth to become </a:t>
            </a:r>
            <a:r>
              <a:rPr lang="en-US" sz="1800" b="1" dirty="0" smtClean="0"/>
              <a:t>GOODCITIZENSHIP</a:t>
            </a:r>
            <a:endParaRPr lang="en-US" sz="1800" dirty="0" smtClean="0"/>
          </a:p>
          <a:p>
            <a:pPr lvl="0" algn="just"/>
            <a:r>
              <a:rPr lang="en-US" sz="1800" dirty="0" smtClean="0"/>
              <a:t>To increase the livelihood options of targeted population </a:t>
            </a:r>
          </a:p>
          <a:p>
            <a:pPr lvl="0" algn="just"/>
            <a:r>
              <a:rPr lang="en-US" sz="1800" dirty="0" smtClean="0"/>
              <a:t>Best and balance use of available local resources-</a:t>
            </a:r>
            <a:r>
              <a:rPr lang="en-US" sz="1800" b="1" dirty="0" smtClean="0"/>
              <a:t>Local Self Reliance</a:t>
            </a:r>
            <a:endParaRPr lang="en-US" sz="1800" dirty="0" smtClean="0"/>
          </a:p>
          <a:p>
            <a:pPr lvl="0" algn="just"/>
            <a:r>
              <a:rPr lang="en-US" sz="1800" dirty="0" smtClean="0"/>
              <a:t> Strong Linkages development with Governmental Agencies and Non Governmental Institutions</a:t>
            </a:r>
          </a:p>
          <a:p>
            <a:endParaRPr lang="en-US" dirty="0"/>
          </a:p>
        </p:txBody>
      </p:sp>
      <p:pic>
        <p:nvPicPr>
          <p:cNvPr id="7" name="Picture 3" descr="E:\YEF\Selected Pic-Youth\P8070228.JPG"/>
          <p:cNvPicPr>
            <a:picLocks noChangeAspect="1" noChangeArrowheads="1"/>
          </p:cNvPicPr>
          <p:nvPr/>
        </p:nvPicPr>
        <p:blipFill>
          <a:blip r:embed="rId6" cstate="print"/>
          <a:srcRect/>
          <a:stretch>
            <a:fillRect/>
          </a:stretch>
        </p:blipFill>
        <p:spPr bwMode="auto">
          <a:xfrm>
            <a:off x="6324600" y="3124200"/>
            <a:ext cx="2819400" cy="3733800"/>
          </a:xfrm>
          <a:prstGeom prst="rect">
            <a:avLst/>
          </a:prstGeom>
          <a:noFill/>
        </p:spPr>
      </p:pic>
      <p:pic>
        <p:nvPicPr>
          <p:cNvPr id="6" name="Picture 2" descr="C:\Users\RDPI\Desktop\Picture\Mock Drill-early Warning.JPG"/>
          <p:cNvPicPr>
            <a:picLocks noChangeAspect="1" noChangeArrowheads="1"/>
          </p:cNvPicPr>
          <p:nvPr/>
        </p:nvPicPr>
        <p:blipFill>
          <a:blip r:embed="rId7" cstate="print"/>
          <a:srcRect/>
          <a:stretch>
            <a:fillRect/>
          </a:stretch>
        </p:blipFill>
        <p:spPr bwMode="auto">
          <a:xfrm>
            <a:off x="152400" y="3124200"/>
            <a:ext cx="6248400" cy="3733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a:xfrm>
            <a:off x="457200" y="1219200"/>
            <a:ext cx="8229600" cy="4906963"/>
          </a:xfrm>
        </p:spPr>
        <p:txBody>
          <a:bodyPr>
            <a:normAutofit fontScale="70000" lnSpcReduction="20000"/>
          </a:bodyPr>
          <a:lstStyle/>
          <a:p>
            <a:pPr lvl="0"/>
            <a:r>
              <a:rPr lang="en-US" dirty="0" smtClean="0"/>
              <a:t>Youth Empowerment </a:t>
            </a:r>
          </a:p>
          <a:p>
            <a:pPr lvl="0"/>
            <a:r>
              <a:rPr lang="en-US" dirty="0" smtClean="0"/>
              <a:t>Education</a:t>
            </a:r>
          </a:p>
          <a:p>
            <a:pPr lvl="0"/>
            <a:r>
              <a:rPr lang="en-US" dirty="0" smtClean="0"/>
              <a:t>Child Protection </a:t>
            </a:r>
          </a:p>
          <a:p>
            <a:pPr lvl="0"/>
            <a:r>
              <a:rPr lang="en-US" dirty="0" smtClean="0"/>
              <a:t>Environment </a:t>
            </a:r>
          </a:p>
          <a:p>
            <a:pPr lvl="0"/>
            <a:r>
              <a:rPr lang="en-US" dirty="0" smtClean="0"/>
              <a:t>Sustainable Livelihood </a:t>
            </a:r>
          </a:p>
          <a:p>
            <a:pPr lvl="0"/>
            <a:r>
              <a:rPr lang="en-US" dirty="0" smtClean="0"/>
              <a:t>Disaster Risk Reduction </a:t>
            </a:r>
          </a:p>
          <a:p>
            <a:pPr lvl="0"/>
            <a:r>
              <a:rPr lang="en-US" dirty="0" smtClean="0"/>
              <a:t>Health </a:t>
            </a:r>
          </a:p>
          <a:p>
            <a:pPr lvl="0"/>
            <a:r>
              <a:rPr lang="en-US" dirty="0" smtClean="0"/>
              <a:t>Emergency Relief </a:t>
            </a:r>
          </a:p>
          <a:p>
            <a:pPr lvl="0"/>
            <a:r>
              <a:rPr lang="en-US" dirty="0" smtClean="0"/>
              <a:t>Advocacy &amp; Lobbying</a:t>
            </a:r>
          </a:p>
          <a:p>
            <a:pPr lvl="0"/>
            <a:r>
              <a:rPr lang="en-US" dirty="0" smtClean="0"/>
              <a:t>Vocational Skill Development</a:t>
            </a:r>
          </a:p>
          <a:p>
            <a:pPr lvl="0"/>
            <a:r>
              <a:rPr lang="en-US" dirty="0" smtClean="0"/>
              <a:t>Water &amp; Sanitation </a:t>
            </a:r>
          </a:p>
          <a:p>
            <a:pPr lvl="0"/>
            <a:r>
              <a:rPr lang="en-US" dirty="0" smtClean="0"/>
              <a:t>Housing </a:t>
            </a:r>
          </a:p>
          <a:p>
            <a:pPr lvl="0"/>
            <a:r>
              <a:rPr lang="en-US" dirty="0" smtClean="0"/>
              <a:t>Advocacy &amp; Lobbying</a:t>
            </a:r>
          </a:p>
          <a:p>
            <a:endParaRPr lang="en-US" dirty="0"/>
          </a:p>
        </p:txBody>
      </p:sp>
      <p:pic>
        <p:nvPicPr>
          <p:cNvPr id="8" name="Picture 2" descr="E:\YEF\Selected Pic-Youth\Contingency  Planning by Children.JPG"/>
          <p:cNvPicPr>
            <a:picLocks noChangeAspect="1" noChangeArrowheads="1"/>
          </p:cNvPicPr>
          <p:nvPr/>
        </p:nvPicPr>
        <p:blipFill>
          <a:blip r:embed="rId6" cstate="print"/>
          <a:srcRect/>
          <a:stretch>
            <a:fillRect/>
          </a:stretch>
        </p:blipFill>
        <p:spPr bwMode="auto">
          <a:xfrm>
            <a:off x="5105400" y="1295400"/>
            <a:ext cx="3810000" cy="2819400"/>
          </a:xfrm>
          <a:prstGeom prst="rect">
            <a:avLst/>
          </a:prstGeom>
          <a:noFill/>
        </p:spPr>
      </p:pic>
      <p:pic>
        <p:nvPicPr>
          <p:cNvPr id="5" name="Picture 4" descr="D:\RDPI\Introductory Meeting\Pro.jpg"/>
          <p:cNvPicPr>
            <a:picLocks noChangeAspect="1" noChangeArrowheads="1"/>
          </p:cNvPicPr>
          <p:nvPr/>
        </p:nvPicPr>
        <p:blipFill>
          <a:blip r:embed="rId7" cstate="print"/>
          <a:srcRect/>
          <a:stretch>
            <a:fillRect/>
          </a:stretch>
        </p:blipFill>
        <p:spPr bwMode="auto">
          <a:xfrm>
            <a:off x="4191000" y="4114800"/>
            <a:ext cx="473926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457200" y="1371600"/>
            <a:ext cx="8229600" cy="4754563"/>
          </a:xfrm>
        </p:spPr>
        <p:txBody>
          <a:bodyPr>
            <a:normAutofit fontScale="70000" lnSpcReduction="20000"/>
          </a:bodyPr>
          <a:lstStyle/>
          <a:p>
            <a:pPr lvl="0"/>
            <a:r>
              <a:rPr lang="en-US" dirty="0" smtClean="0"/>
              <a:t>Children &amp; Youth </a:t>
            </a:r>
          </a:p>
          <a:p>
            <a:pPr lvl="0"/>
            <a:r>
              <a:rPr lang="en-US" dirty="0" smtClean="0"/>
              <a:t>Women </a:t>
            </a:r>
          </a:p>
          <a:p>
            <a:pPr lvl="0"/>
            <a:r>
              <a:rPr lang="en-US" dirty="0" smtClean="0"/>
              <a:t>People with disabilities </a:t>
            </a:r>
          </a:p>
          <a:p>
            <a:pPr lvl="0"/>
            <a:r>
              <a:rPr lang="en-US" dirty="0" smtClean="0"/>
              <a:t>Minorities</a:t>
            </a:r>
          </a:p>
          <a:p>
            <a:pPr lvl="0"/>
            <a:r>
              <a:rPr lang="en-US" dirty="0" smtClean="0"/>
              <a:t>CBOs </a:t>
            </a:r>
          </a:p>
          <a:p>
            <a:pPr lvl="0"/>
            <a:r>
              <a:rPr lang="en-US" dirty="0" smtClean="0"/>
              <a:t>Line Departments</a:t>
            </a:r>
          </a:p>
          <a:p>
            <a:pPr lvl="0"/>
            <a:r>
              <a:rPr lang="en-US" dirty="0" smtClean="0"/>
              <a:t> Poorest of the poor (destitute) </a:t>
            </a:r>
          </a:p>
          <a:p>
            <a:pPr lvl="0"/>
            <a:r>
              <a:rPr lang="en-US" dirty="0" smtClean="0"/>
              <a:t>Women headed/managed household (poor widow/orphans/divorced)</a:t>
            </a:r>
          </a:p>
          <a:p>
            <a:pPr lvl="0"/>
            <a:r>
              <a:rPr lang="en-US" dirty="0" smtClean="0"/>
              <a:t> Land/ asset/shelter less families</a:t>
            </a:r>
          </a:p>
          <a:p>
            <a:pPr lvl="0"/>
            <a:r>
              <a:rPr lang="en-US" dirty="0" smtClean="0"/>
              <a:t>Indigenous communities </a:t>
            </a:r>
          </a:p>
          <a:p>
            <a:pPr lvl="0"/>
            <a:r>
              <a:rPr lang="en-US" dirty="0" smtClean="0"/>
              <a:t>Socially and politically marginalized communities</a:t>
            </a:r>
          </a:p>
          <a:p>
            <a:pPr lvl="0"/>
            <a:r>
              <a:rPr lang="en-US" dirty="0" smtClean="0"/>
              <a:t>Small farmers having up to 05 acres of land</a:t>
            </a:r>
          </a:p>
          <a:p>
            <a:endParaRPr lang="en-US" dirty="0"/>
          </a:p>
        </p:txBody>
      </p:sp>
      <p:pic>
        <p:nvPicPr>
          <p:cNvPr id="7" name="Picture 2" descr="E:\YEF\Selected Pic-Youth\PA300537.JPG"/>
          <p:cNvPicPr>
            <a:picLocks noChangeAspect="1" noChangeArrowheads="1"/>
          </p:cNvPicPr>
          <p:nvPr/>
        </p:nvPicPr>
        <p:blipFill>
          <a:blip r:embed="rId6" cstate="print"/>
          <a:srcRect/>
          <a:stretch>
            <a:fillRect/>
          </a:stretch>
        </p:blipFill>
        <p:spPr bwMode="auto">
          <a:xfrm>
            <a:off x="4419600" y="1066800"/>
            <a:ext cx="4724400" cy="2514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57200" y="274638"/>
          <a:ext cx="8229600" cy="86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idx="1"/>
          </p:nvPr>
        </p:nvSpPr>
        <p:spPr>
          <a:xfrm>
            <a:off x="457200" y="914401"/>
            <a:ext cx="8229600" cy="4038600"/>
          </a:xfrm>
        </p:spPr>
        <p:txBody>
          <a:bodyPr>
            <a:normAutofit/>
          </a:bodyPr>
          <a:lstStyle/>
          <a:p>
            <a:r>
              <a:rPr lang="en-US" sz="2000" dirty="0" smtClean="0"/>
              <a:t>Local Youth &amp; Communities</a:t>
            </a:r>
          </a:p>
          <a:p>
            <a:r>
              <a:rPr lang="en-US" sz="2000" dirty="0" smtClean="0"/>
              <a:t>MUSLIM CHARITY UK</a:t>
            </a:r>
          </a:p>
          <a:p>
            <a:r>
              <a:rPr lang="en-US" sz="2000" dirty="0" smtClean="0"/>
              <a:t>FOCUS HUMANITARIAN ASSISTANCE </a:t>
            </a:r>
          </a:p>
          <a:p>
            <a:r>
              <a:rPr lang="en-US" sz="2000" dirty="0" smtClean="0"/>
              <a:t>RDPI</a:t>
            </a:r>
          </a:p>
          <a:p>
            <a:r>
              <a:rPr lang="en-US" sz="2000" dirty="0" smtClean="0"/>
              <a:t>PLAN INTERNATIONAL PAKISTAN</a:t>
            </a:r>
          </a:p>
          <a:p>
            <a:r>
              <a:rPr lang="en-US" sz="2000" dirty="0" smtClean="0"/>
              <a:t>ECI</a:t>
            </a:r>
          </a:p>
          <a:p>
            <a:r>
              <a:rPr lang="en-US" sz="2000" dirty="0" smtClean="0"/>
              <a:t>SMEDA</a:t>
            </a:r>
          </a:p>
          <a:p>
            <a:r>
              <a:rPr lang="en-US" sz="2000" dirty="0" smtClean="0"/>
              <a:t>Avicenna Consulting </a:t>
            </a:r>
          </a:p>
          <a:p>
            <a:r>
              <a:rPr lang="en-US" sz="2000" dirty="0" smtClean="0"/>
              <a:t>SPO</a:t>
            </a:r>
          </a:p>
          <a:p>
            <a:r>
              <a:rPr lang="en-US" sz="2000" dirty="0" smtClean="0"/>
              <a:t>WWF</a:t>
            </a:r>
            <a:endParaRPr lang="en-US" sz="2000" dirty="0"/>
          </a:p>
        </p:txBody>
      </p:sp>
      <p:pic>
        <p:nvPicPr>
          <p:cNvPr id="7" name="Picture 2" descr="E:\YEF\SPO Pic\P1250048.JPG"/>
          <p:cNvPicPr>
            <a:picLocks noChangeAspect="1" noChangeArrowheads="1"/>
          </p:cNvPicPr>
          <p:nvPr/>
        </p:nvPicPr>
        <p:blipFill>
          <a:blip r:embed="rId6" cstate="print"/>
          <a:srcRect/>
          <a:stretch>
            <a:fillRect/>
          </a:stretch>
        </p:blipFill>
        <p:spPr bwMode="auto">
          <a:xfrm>
            <a:off x="6324600" y="1066800"/>
            <a:ext cx="2819400" cy="2057400"/>
          </a:xfrm>
          <a:prstGeom prst="rect">
            <a:avLst/>
          </a:prstGeom>
          <a:noFill/>
        </p:spPr>
      </p:pic>
      <p:pic>
        <p:nvPicPr>
          <p:cNvPr id="8" name="Picture 3" descr="E:\YEF\Wetland Pictures\P2020072.JPG"/>
          <p:cNvPicPr>
            <a:picLocks noChangeAspect="1" noChangeArrowheads="1"/>
          </p:cNvPicPr>
          <p:nvPr/>
        </p:nvPicPr>
        <p:blipFill>
          <a:blip r:embed="rId7" cstate="print"/>
          <a:srcRect/>
          <a:stretch>
            <a:fillRect/>
          </a:stretch>
        </p:blipFill>
        <p:spPr bwMode="auto">
          <a:xfrm>
            <a:off x="6324600" y="4876800"/>
            <a:ext cx="2819400" cy="1981200"/>
          </a:xfrm>
          <a:prstGeom prst="rect">
            <a:avLst/>
          </a:prstGeom>
          <a:noFill/>
        </p:spPr>
      </p:pic>
      <p:pic>
        <p:nvPicPr>
          <p:cNvPr id="4099" name="Picture 3" descr="E:\YEF\Youth 2012\Semda\Smeda Project Visit\DSC00213.JPG"/>
          <p:cNvPicPr>
            <a:picLocks noChangeAspect="1" noChangeArrowheads="1"/>
          </p:cNvPicPr>
          <p:nvPr/>
        </p:nvPicPr>
        <p:blipFill>
          <a:blip r:embed="rId8" cstate="print"/>
          <a:srcRect/>
          <a:stretch>
            <a:fillRect/>
          </a:stretch>
        </p:blipFill>
        <p:spPr bwMode="auto">
          <a:xfrm>
            <a:off x="6324600" y="3124200"/>
            <a:ext cx="2819400" cy="1828800"/>
          </a:xfrm>
          <a:prstGeom prst="rect">
            <a:avLst/>
          </a:prstGeom>
          <a:noFill/>
        </p:spPr>
      </p:pic>
      <p:pic>
        <p:nvPicPr>
          <p:cNvPr id="9" name="Picture 2" descr="D:\RDPI 2013\Oct 2013\102___10\IMG_0280.JPG"/>
          <p:cNvPicPr>
            <a:picLocks noChangeAspect="1" noChangeArrowheads="1"/>
          </p:cNvPicPr>
          <p:nvPr/>
        </p:nvPicPr>
        <p:blipFill>
          <a:blip r:embed="rId9" cstate="print"/>
          <a:srcRect/>
          <a:stretch>
            <a:fillRect/>
          </a:stretch>
        </p:blipFill>
        <p:spPr bwMode="auto">
          <a:xfrm>
            <a:off x="2209800" y="3810000"/>
            <a:ext cx="4114800" cy="3048000"/>
          </a:xfrm>
          <a:prstGeom prst="rect">
            <a:avLst/>
          </a:prstGeom>
          <a:noFill/>
        </p:spPr>
      </p:pic>
      <p:pic>
        <p:nvPicPr>
          <p:cNvPr id="3074" name="Picture 2" descr="D:\Destop April-May 2012\Field Visit\P5180321.JPG"/>
          <p:cNvPicPr>
            <a:picLocks noChangeAspect="1" noChangeArrowheads="1"/>
          </p:cNvPicPr>
          <p:nvPr/>
        </p:nvPicPr>
        <p:blipFill>
          <a:blip r:embed="rId10" cstate="print"/>
          <a:srcRect/>
          <a:stretch>
            <a:fillRect/>
          </a:stretch>
        </p:blipFill>
        <p:spPr bwMode="auto">
          <a:xfrm>
            <a:off x="0" y="3810000"/>
            <a:ext cx="2286000" cy="304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a:xfrm>
            <a:off x="457200" y="1371600"/>
            <a:ext cx="8229600" cy="4754563"/>
          </a:xfrm>
        </p:spPr>
        <p:txBody>
          <a:bodyPr/>
          <a:lstStyle/>
          <a:p>
            <a:pPr marL="914400" indent="-914400">
              <a:buFont typeface="+mj-lt"/>
              <a:buAutoNum type="arabicPeriod"/>
            </a:pPr>
            <a:r>
              <a:rPr lang="en-US" sz="2000" b="1" dirty="0" smtClean="0">
                <a:solidFill>
                  <a:srgbClr val="00B0F0"/>
                </a:solidFill>
              </a:rPr>
              <a:t>FLOOD RESPONSE 2010</a:t>
            </a:r>
          </a:p>
          <a:p>
            <a:pPr>
              <a:buFont typeface="Wingdings" pitchFamily="2" charset="2"/>
              <a:buChar char="q"/>
            </a:pPr>
            <a:r>
              <a:rPr lang="en-US" sz="1800" dirty="0" smtClean="0"/>
              <a:t>Search &amp; Rescue </a:t>
            </a:r>
          </a:p>
          <a:p>
            <a:pPr>
              <a:buFont typeface="Wingdings" pitchFamily="2" charset="2"/>
              <a:buChar char="q"/>
            </a:pPr>
            <a:r>
              <a:rPr lang="en-US" sz="1800" dirty="0" smtClean="0"/>
              <a:t>Free Medical Camps</a:t>
            </a:r>
          </a:p>
          <a:p>
            <a:pPr>
              <a:buFont typeface="Wingdings" pitchFamily="2" charset="2"/>
              <a:buChar char="q"/>
            </a:pPr>
            <a:r>
              <a:rPr lang="en-US" sz="1800" dirty="0" smtClean="0"/>
              <a:t>Camp Registration</a:t>
            </a:r>
          </a:p>
          <a:p>
            <a:pPr>
              <a:buFont typeface="Wingdings" pitchFamily="2" charset="2"/>
              <a:buChar char="q"/>
            </a:pPr>
            <a:r>
              <a:rPr lang="en-US" sz="1800" dirty="0" smtClean="0"/>
              <a:t>Distribution of cooked &amp; Uncooked Food </a:t>
            </a:r>
          </a:p>
          <a:p>
            <a:pPr>
              <a:buFont typeface="Wingdings" pitchFamily="2" charset="2"/>
              <a:buChar char="q"/>
            </a:pPr>
            <a:r>
              <a:rPr lang="en-US" sz="1800" dirty="0" smtClean="0"/>
              <a:t>NFIs</a:t>
            </a:r>
          </a:p>
          <a:p>
            <a:pPr>
              <a:buFont typeface="Wingdings" pitchFamily="2" charset="2"/>
              <a:buChar char="q"/>
            </a:pPr>
            <a:r>
              <a:rPr lang="en-US" sz="1800" dirty="0" smtClean="0"/>
              <a:t>Public Health Promotion </a:t>
            </a:r>
          </a:p>
          <a:p>
            <a:pPr>
              <a:buFont typeface="Wingdings" pitchFamily="2" charset="2"/>
              <a:buChar char="q"/>
            </a:pPr>
            <a:r>
              <a:rPr lang="en-US" sz="1800" dirty="0" smtClean="0"/>
              <a:t>Child Friendly Spaces </a:t>
            </a:r>
          </a:p>
          <a:p>
            <a:pPr>
              <a:buNone/>
            </a:pPr>
            <a:endParaRPr lang="en-US" sz="2400" dirty="0" smtClean="0"/>
          </a:p>
        </p:txBody>
      </p:sp>
      <p:pic>
        <p:nvPicPr>
          <p:cNvPr id="8" name="Picture 7" descr="uvs100803-029.BMP"/>
          <p:cNvPicPr>
            <a:picLocks noChangeAspect="1"/>
          </p:cNvPicPr>
          <p:nvPr/>
        </p:nvPicPr>
        <p:blipFill>
          <a:blip r:embed="rId6" cstate="print"/>
          <a:srcRect/>
          <a:stretch>
            <a:fillRect/>
          </a:stretch>
        </p:blipFill>
        <p:spPr>
          <a:xfrm>
            <a:off x="5105400" y="1600200"/>
            <a:ext cx="4038600" cy="2590800"/>
          </a:xfrm>
          <a:prstGeom prst="rect">
            <a:avLst/>
          </a:prstGeom>
          <a:ln>
            <a:noFill/>
          </a:ln>
          <a:effectLst>
            <a:softEdge rad="112500"/>
          </a:effectLst>
        </p:spPr>
      </p:pic>
      <p:pic>
        <p:nvPicPr>
          <p:cNvPr id="9" name="Picture 8" descr="Picture 191.jpg"/>
          <p:cNvPicPr>
            <a:picLocks noChangeAspect="1"/>
          </p:cNvPicPr>
          <p:nvPr/>
        </p:nvPicPr>
        <p:blipFill>
          <a:blip r:embed="rId7" cstate="print"/>
          <a:stretch>
            <a:fillRect/>
          </a:stretch>
        </p:blipFill>
        <p:spPr>
          <a:xfrm>
            <a:off x="5105400" y="4191000"/>
            <a:ext cx="4038600" cy="2666999"/>
          </a:xfrm>
          <a:prstGeom prst="rect">
            <a:avLst/>
          </a:prstGeom>
          <a:ln>
            <a:noFill/>
          </a:ln>
          <a:effectLst>
            <a:softEdge rad="112500"/>
          </a:effectLst>
        </p:spPr>
      </p:pic>
      <p:pic>
        <p:nvPicPr>
          <p:cNvPr id="1026" name="Picture 2" descr="D:\RDPI 2013\Aug 2013\RDPI Initiative\10.JPG"/>
          <p:cNvPicPr>
            <a:picLocks noChangeAspect="1" noChangeArrowheads="1"/>
          </p:cNvPicPr>
          <p:nvPr/>
        </p:nvPicPr>
        <p:blipFill>
          <a:blip r:embed="rId8" cstate="print"/>
          <a:srcRect/>
          <a:stretch>
            <a:fillRect/>
          </a:stretch>
        </p:blipFill>
        <p:spPr bwMode="auto">
          <a:xfrm>
            <a:off x="228600" y="4191000"/>
            <a:ext cx="4842710" cy="242146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719</Words>
  <Application>Microsoft Office PowerPoint</Application>
  <PresentationFormat>On-screen Show (4:3)</PresentationFormat>
  <Paragraphs>166</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Geographical Coverage  Punjab(Pakistan) Map</vt:lpstr>
      <vt:lpstr>Slide 3</vt:lpstr>
      <vt:lpstr>Slide 4</vt:lpstr>
      <vt:lpstr>Slide 5</vt:lpstr>
      <vt:lpstr>Slide 6</vt:lpstr>
      <vt:lpstr>Slide 7</vt:lpstr>
      <vt:lpstr>Slide 8</vt:lpstr>
      <vt:lpstr>Slide 9</vt:lpstr>
      <vt:lpstr>Slide 10</vt:lpstr>
      <vt:lpstr>Structural Initiatives  </vt:lpstr>
      <vt:lpstr>Slide 12</vt:lpstr>
      <vt:lpstr>Slide 13</vt:lpstr>
      <vt:lpstr>Celebration of Global Hand Washing Day 2013 </vt:lpstr>
      <vt:lpstr>Slide 15</vt:lpstr>
      <vt:lpstr>Slide 16</vt:lpstr>
      <vt:lpstr>Slide 17</vt:lpstr>
      <vt:lpstr>Education to ALLLLLLLLLLLL  </vt:lpstr>
      <vt:lpstr>Significant Changes(working on DRR &amp; Education):</vt:lpstr>
      <vt:lpstr>Slide 20</vt:lpstr>
      <vt:lpstr>Future Opportunities </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Educational Foundation</dc:title>
  <dc:creator>RDPI</dc:creator>
  <cp:lastModifiedBy>hp</cp:lastModifiedBy>
  <cp:revision>124</cp:revision>
  <dcterms:created xsi:type="dcterms:W3CDTF">2006-08-16T00:00:00Z</dcterms:created>
  <dcterms:modified xsi:type="dcterms:W3CDTF">2014-02-22T23:06:04Z</dcterms:modified>
</cp:coreProperties>
</file>